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6" r:id="rId3"/>
    <p:sldId id="257" r:id="rId4"/>
    <p:sldId id="274" r:id="rId5"/>
    <p:sldId id="258" r:id="rId6"/>
    <p:sldId id="259" r:id="rId7"/>
    <p:sldId id="260" r:id="rId8"/>
    <p:sldId id="261" r:id="rId9"/>
    <p:sldId id="262" r:id="rId10"/>
    <p:sldId id="263" r:id="rId11"/>
    <p:sldId id="275" r:id="rId12"/>
    <p:sldId id="264" r:id="rId13"/>
    <p:sldId id="265" r:id="rId14"/>
    <p:sldId id="266" r:id="rId15"/>
    <p:sldId id="276" r:id="rId16"/>
    <p:sldId id="277" r:id="rId17"/>
    <p:sldId id="278" r:id="rId18"/>
    <p:sldId id="279" r:id="rId19"/>
    <p:sldId id="280" r:id="rId20"/>
    <p:sldId id="267" r:id="rId21"/>
    <p:sldId id="281" r:id="rId22"/>
    <p:sldId id="268" r:id="rId23"/>
    <p:sldId id="269" r:id="rId24"/>
    <p:sldId id="270" r:id="rId25"/>
    <p:sldId id="283" r:id="rId26"/>
    <p:sldId id="271" r:id="rId27"/>
    <p:sldId id="272" r:id="rId28"/>
    <p:sldId id="284" r:id="rId29"/>
    <p:sldId id="273" r:id="rId30"/>
  </p:sldIdLst>
  <p:sldSz cx="18288000" cy="10287000"/>
  <p:notesSz cx="18288000" cy="10287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notesMaster" Target="notesMasters/notesMaster1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613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968" y="0"/>
            <a:ext cx="7924800" cy="51613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0619"/>
            <a:ext cx="14630400" cy="405050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0865"/>
            <a:ext cx="7924800" cy="5161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968" y="9770865"/>
            <a:ext cx="7924800" cy="5161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g object 17"/>
          <p:cNvSpPr/>
          <p:nvPr/>
        </p:nvSpPr>
        <p:spPr>
          <a:xfrm>
            <a:off x="6913880" y="703581"/>
            <a:ext cx="0" cy="8879840"/>
          </a:xfrm>
          <a:custGeom>
            <a:avLst/>
            <a:gdLst/>
            <a:ahLst/>
            <a:cxnLst/>
            <a:rect l="l" t="t" r="r" b="b"/>
            <a:pathLst>
              <a:path h="8879840">
                <a:moveTo>
                  <a:pt x="0" y="0"/>
                </a:moveTo>
                <a:lnTo>
                  <a:pt x="1" y="8879842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583814" y="3911091"/>
            <a:ext cx="13120370" cy="543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1" i="0">
                <a:solidFill>
                  <a:srgbClr val="F15B2A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2A9F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906008" y="754380"/>
            <a:ext cx="6475983" cy="8788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0" i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57162" y="3064476"/>
            <a:ext cx="15773674" cy="50088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wmf"/><Relationship Id="rId1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www.react.com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www.react.com/about" TargetMode="Externa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wmf"/><Relationship Id="rId1" Type="http://schemas.openxmlformats.org/officeDocument/2006/relationships/oleObject" Target="../embeddings/oleObject3.bin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.wmf"/><Relationship Id="rId1" Type="http://schemas.openxmlformats.org/officeDocument/2006/relationships/oleObject" Target="../embeddings/oleObject4.bin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.wmf"/><Relationship Id="rId1" Type="http://schemas.openxmlformats.org/officeDocument/2006/relationships/oleObject" Target="../embeddings/oleObject5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www.react.com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www.react.com/search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www.react.com/search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www.react.com/search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www.react.com/search" TargetMode="Externa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.wmf"/><Relationship Id="rId1" Type="http://schemas.openxmlformats.org/officeDocument/2006/relationships/oleObject" Target="../embeddings/oleObject6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.wmf"/><Relationship Id="rId1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92820" y="4510975"/>
            <a:ext cx="16066010" cy="571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61236" y="3183636"/>
            <a:ext cx="5039995" cy="1061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800" spc="85" dirty="0"/>
              <a:t>Components</a:t>
            </a:r>
            <a:endParaRPr sz="6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762000" y="1078230"/>
          <a:ext cx="16747490" cy="807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0591800" imgH="5934075" progId="Paint.Picture">
                  <p:embed/>
                </p:oleObj>
              </mc:Choice>
              <mc:Fallback>
                <p:oleObj name="" r:id="rId1" imgW="10591800" imgH="59340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62000" y="1078230"/>
                        <a:ext cx="16747490" cy="807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52878" y="754380"/>
            <a:ext cx="218376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5" dirty="0"/>
              <a:t>R</a:t>
            </a:r>
            <a:r>
              <a:rPr spc="-200" dirty="0"/>
              <a:t>o</a:t>
            </a:r>
            <a:r>
              <a:rPr spc="145" dirty="0"/>
              <a:t>u</a:t>
            </a:r>
            <a:r>
              <a:rPr spc="375" dirty="0"/>
              <a:t>t</a:t>
            </a:r>
            <a:r>
              <a:rPr spc="50" dirty="0"/>
              <a:t>er</a:t>
            </a:r>
            <a:endParaRPr spc="50" dirty="0"/>
          </a:p>
        </p:txBody>
      </p:sp>
      <p:sp>
        <p:nvSpPr>
          <p:cNvPr id="3" name="object 3"/>
          <p:cNvSpPr txBox="1"/>
          <p:nvPr/>
        </p:nvSpPr>
        <p:spPr>
          <a:xfrm>
            <a:off x="2667000" y="2668524"/>
            <a:ext cx="5831205" cy="2868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006850" algn="ctr">
              <a:lnSpc>
                <a:spcPts val="3720"/>
              </a:lnSpc>
              <a:spcBef>
                <a:spcPts val="100"/>
              </a:spcBef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Router</a:t>
            </a:r>
            <a:endParaRPr sz="3200" dirty="0">
              <a:solidFill>
                <a:srgbClr val="4EC9B0"/>
              </a:solidFill>
              <a:latin typeface="Consolas" panose="020B0609020204030204"/>
              <a:cs typeface="Consolas" panose="020B0609020204030204"/>
            </a:endParaRPr>
          </a:p>
          <a:p>
            <a:pPr marR="4006850" algn="ctr">
              <a:lnSpc>
                <a:spcPts val="3720"/>
              </a:lnSpc>
              <a:spcBef>
                <a:spcPts val="100"/>
              </a:spcBef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h1</a:t>
            </a: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200">
              <a:latin typeface="Consolas" panose="020B0609020204030204"/>
              <a:cs typeface="Consolas" panose="020B0609020204030204"/>
            </a:endParaRPr>
          </a:p>
          <a:p>
            <a:pPr marL="890905">
              <a:lnSpc>
                <a:spcPts val="3780"/>
              </a:lnSpc>
            </a:pPr>
            <a:r>
              <a:rPr sz="3500" spc="25" dirty="0">
                <a:solidFill>
                  <a:srgbClr val="171717"/>
                </a:solidFill>
                <a:latin typeface="Microsoft Sans Serif" panose="020B0604020202020204"/>
                <a:cs typeface="Microsoft Sans Serif" panose="020B0604020202020204"/>
              </a:rPr>
              <a:t>Hi</a:t>
            </a:r>
            <a:r>
              <a:rPr sz="3500" spc="-90" dirty="0">
                <a:solidFill>
                  <a:srgbClr val="17171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500" spc="105" dirty="0">
                <a:solidFill>
                  <a:srgbClr val="171717"/>
                </a:solidFill>
                <a:latin typeface="Microsoft Sans Serif" panose="020B0604020202020204"/>
                <a:cs typeface="Microsoft Sans Serif" panose="020B0604020202020204"/>
              </a:rPr>
              <a:t>there!</a:t>
            </a:r>
            <a:endParaRPr sz="3500">
              <a:latin typeface="Microsoft Sans Serif" panose="020B0604020202020204"/>
              <a:cs typeface="Microsoft Sans Serif" panose="020B0604020202020204"/>
            </a:endParaRPr>
          </a:p>
          <a:p>
            <a:pPr marL="451485">
              <a:lnSpc>
                <a:spcPts val="3570"/>
              </a:lnSpc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/h1</a:t>
            </a: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200">
              <a:latin typeface="Consolas" panose="020B0609020204030204"/>
              <a:cs typeface="Consolas" panose="020B0609020204030204"/>
            </a:endParaRPr>
          </a:p>
          <a:p>
            <a:pPr marL="451485">
              <a:lnSpc>
                <a:spcPts val="3450"/>
              </a:lnSpc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Switch</a:t>
            </a: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200">
              <a:latin typeface="Consolas" panose="020B0609020204030204"/>
              <a:cs typeface="Consolas" panose="020B0609020204030204"/>
            </a:endParaRPr>
          </a:p>
          <a:p>
            <a:pPr marL="1102360" algn="ctr">
              <a:lnSpc>
                <a:spcPts val="3930"/>
              </a:lnSpc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</a:t>
            </a:r>
            <a:r>
              <a:rPr sz="3200" spc="-7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200" spc="-20" dirty="0">
                <a:solidFill>
                  <a:srgbClr val="2A9FBC"/>
                </a:solidFill>
                <a:latin typeface="Consolas" panose="020B0609020204030204"/>
                <a:cs typeface="Consolas" panose="020B0609020204030204"/>
              </a:rPr>
              <a:t>path="/about"</a:t>
            </a:r>
            <a:r>
              <a:rPr sz="3500" spc="-20" dirty="0">
                <a:solidFill>
                  <a:srgbClr val="2A9FBC"/>
                </a:solidFill>
                <a:latin typeface="Microsoft Sans Serif" panose="020B0604020202020204"/>
                <a:cs typeface="Microsoft Sans Serif" panose="020B0604020202020204"/>
              </a:rPr>
              <a:t>&gt;</a:t>
            </a:r>
            <a:endParaRPr sz="35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00619" y="5373623"/>
            <a:ext cx="20002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290" dirty="0">
                <a:solidFill>
                  <a:srgbClr val="171717"/>
                </a:solidFill>
                <a:latin typeface="Microsoft Sans Serif" panose="020B0604020202020204"/>
                <a:cs typeface="Microsoft Sans Serif" panose="020B0604020202020204"/>
              </a:rPr>
              <a:t>..</a:t>
            </a:r>
            <a:endParaRPr sz="35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68090" y="5411723"/>
            <a:ext cx="2255520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3390">
              <a:lnSpc>
                <a:spcPts val="3720"/>
              </a:lnSpc>
              <a:spcBef>
                <a:spcPts val="100"/>
              </a:spcBef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About</a:t>
            </a: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200">
              <a:latin typeface="Consolas" panose="020B0609020204030204"/>
              <a:cs typeface="Consolas" panose="020B0609020204030204"/>
            </a:endParaRPr>
          </a:p>
          <a:p>
            <a:pPr marL="452120">
              <a:lnSpc>
                <a:spcPts val="3600"/>
              </a:lnSpc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/About</a:t>
            </a: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200"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ts val="3720"/>
              </a:lnSpc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&lt;/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</a:t>
            </a: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2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67000" y="6743700"/>
            <a:ext cx="5158105" cy="2290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3670"/>
              </a:lnSpc>
              <a:spcBef>
                <a:spcPts val="100"/>
              </a:spcBef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</a:t>
            </a:r>
            <a:r>
              <a:rPr sz="3200" spc="-3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200" dirty="0">
                <a:solidFill>
                  <a:srgbClr val="2A9FBC"/>
                </a:solidFill>
                <a:latin typeface="Consolas" panose="020B0609020204030204"/>
                <a:cs typeface="Consolas" panose="020B0609020204030204"/>
              </a:rPr>
              <a:t>path</a:t>
            </a:r>
            <a:r>
              <a:rPr sz="3200" spc="-30" dirty="0">
                <a:solidFill>
                  <a:srgbClr val="2A9FBC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200" dirty="0">
                <a:solidFill>
                  <a:srgbClr val="2A9FBC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3200" spc="-25" dirty="0">
                <a:solidFill>
                  <a:srgbClr val="2A9FBC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200" dirty="0">
                <a:solidFill>
                  <a:srgbClr val="2A9FBC"/>
                </a:solidFill>
                <a:latin typeface="Consolas" panose="020B0609020204030204"/>
                <a:cs typeface="Consolas" panose="020B0609020204030204"/>
              </a:rPr>
              <a:t>"/"&gt;</a:t>
            </a:r>
            <a:endParaRPr sz="3200">
              <a:latin typeface="Consolas" panose="020B0609020204030204"/>
              <a:cs typeface="Consolas" panose="020B0609020204030204"/>
            </a:endParaRPr>
          </a:p>
          <a:p>
            <a:pPr marR="13335" algn="r">
              <a:lnSpc>
                <a:spcPts val="3550"/>
              </a:lnSpc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FeaturedHouse</a:t>
            </a: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/&gt;</a:t>
            </a:r>
            <a:endParaRPr sz="3200">
              <a:latin typeface="Consolas" panose="020B0609020204030204"/>
              <a:cs typeface="Consolas" panose="020B0609020204030204"/>
            </a:endParaRPr>
          </a:p>
          <a:p>
            <a:pPr marL="1115060">
              <a:lnSpc>
                <a:spcPts val="3600"/>
              </a:lnSpc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&lt;/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</a:t>
            </a: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200">
              <a:latin typeface="Consolas" panose="020B0609020204030204"/>
              <a:cs typeface="Consolas" panose="020B0609020204030204"/>
            </a:endParaRPr>
          </a:p>
          <a:p>
            <a:pPr marL="451485">
              <a:lnSpc>
                <a:spcPts val="3445"/>
              </a:lnSpc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/Switch</a:t>
            </a: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200"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ts val="3565"/>
              </a:lnSpc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&lt;/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Router</a:t>
            </a: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2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52878" y="754380"/>
            <a:ext cx="218376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5" dirty="0"/>
              <a:t>R</a:t>
            </a:r>
            <a:r>
              <a:rPr spc="-200" dirty="0"/>
              <a:t>o</a:t>
            </a:r>
            <a:r>
              <a:rPr spc="145" dirty="0"/>
              <a:t>u</a:t>
            </a:r>
            <a:r>
              <a:rPr spc="375" dirty="0"/>
              <a:t>t</a:t>
            </a:r>
            <a:r>
              <a:rPr spc="50" dirty="0"/>
              <a:t>er</a:t>
            </a:r>
            <a:endParaRPr spc="50" dirty="0"/>
          </a:p>
        </p:txBody>
      </p:sp>
      <p:sp>
        <p:nvSpPr>
          <p:cNvPr id="3" name="object 3"/>
          <p:cNvSpPr txBox="1"/>
          <p:nvPr/>
        </p:nvSpPr>
        <p:spPr>
          <a:xfrm>
            <a:off x="2667000" y="2668524"/>
            <a:ext cx="2665095" cy="2341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841375" algn="ctr">
              <a:lnSpc>
                <a:spcPts val="3720"/>
              </a:lnSpc>
              <a:spcBef>
                <a:spcPts val="100"/>
              </a:spcBef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Router</a:t>
            </a: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200">
              <a:latin typeface="Consolas" panose="020B0609020204030204"/>
              <a:cs typeface="Consolas" panose="020B0609020204030204"/>
            </a:endParaRPr>
          </a:p>
          <a:p>
            <a:pPr marR="857885" algn="ctr">
              <a:lnSpc>
                <a:spcPts val="3450"/>
              </a:lnSpc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h1</a:t>
            </a: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200">
              <a:latin typeface="Consolas" panose="020B0609020204030204"/>
              <a:cs typeface="Consolas" panose="020B0609020204030204"/>
            </a:endParaRPr>
          </a:p>
          <a:p>
            <a:pPr marL="890905">
              <a:lnSpc>
                <a:spcPts val="3780"/>
              </a:lnSpc>
            </a:pPr>
            <a:r>
              <a:rPr sz="3500" spc="25" dirty="0">
                <a:solidFill>
                  <a:srgbClr val="171717"/>
                </a:solidFill>
                <a:latin typeface="Microsoft Sans Serif" panose="020B0604020202020204"/>
                <a:cs typeface="Microsoft Sans Serif" panose="020B0604020202020204"/>
              </a:rPr>
              <a:t>Hi</a:t>
            </a:r>
            <a:r>
              <a:rPr sz="3500" spc="-130" dirty="0">
                <a:solidFill>
                  <a:srgbClr val="17171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500" spc="105" dirty="0">
                <a:solidFill>
                  <a:srgbClr val="171717"/>
                </a:solidFill>
                <a:latin typeface="Microsoft Sans Serif" panose="020B0604020202020204"/>
                <a:cs typeface="Microsoft Sans Serif" panose="020B0604020202020204"/>
              </a:rPr>
              <a:t>there!</a:t>
            </a:r>
            <a:endParaRPr sz="3500">
              <a:latin typeface="Microsoft Sans Serif" panose="020B0604020202020204"/>
              <a:cs typeface="Microsoft Sans Serif" panose="020B0604020202020204"/>
            </a:endParaRPr>
          </a:p>
          <a:p>
            <a:pPr marL="451485">
              <a:lnSpc>
                <a:spcPts val="3570"/>
              </a:lnSpc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/h1</a:t>
            </a: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200">
              <a:latin typeface="Consolas" panose="020B0609020204030204"/>
              <a:cs typeface="Consolas" panose="020B0609020204030204"/>
            </a:endParaRPr>
          </a:p>
          <a:p>
            <a:pPr marL="451485">
              <a:lnSpc>
                <a:spcPts val="3720"/>
              </a:lnSpc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Switch</a:t>
            </a: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2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69677" y="4916423"/>
            <a:ext cx="472821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</a:t>
            </a:r>
            <a:r>
              <a:rPr sz="3200" spc="-8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200" spc="-20" dirty="0">
                <a:solidFill>
                  <a:srgbClr val="2A9FBC"/>
                </a:solidFill>
                <a:latin typeface="Consolas" panose="020B0609020204030204"/>
                <a:cs typeface="Consolas" panose="020B0609020204030204"/>
              </a:rPr>
              <a:t>path="/about"</a:t>
            </a:r>
            <a:r>
              <a:rPr sz="3500" spc="-20" dirty="0">
                <a:solidFill>
                  <a:srgbClr val="2A9FBC"/>
                </a:solidFill>
                <a:latin typeface="Microsoft Sans Serif" panose="020B0604020202020204"/>
                <a:cs typeface="Microsoft Sans Serif" panose="020B0604020202020204"/>
              </a:rPr>
              <a:t>&gt;</a:t>
            </a:r>
            <a:endParaRPr sz="35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00619" y="5373623"/>
            <a:ext cx="20002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290" dirty="0">
                <a:solidFill>
                  <a:srgbClr val="171717"/>
                </a:solidFill>
                <a:latin typeface="Microsoft Sans Serif" panose="020B0604020202020204"/>
                <a:cs typeface="Microsoft Sans Serif" panose="020B0604020202020204"/>
              </a:rPr>
              <a:t>..</a:t>
            </a:r>
            <a:endParaRPr sz="35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68090" y="5411723"/>
            <a:ext cx="2255520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3390">
              <a:lnSpc>
                <a:spcPts val="3720"/>
              </a:lnSpc>
              <a:spcBef>
                <a:spcPts val="100"/>
              </a:spcBef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About</a:t>
            </a: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200">
              <a:latin typeface="Consolas" panose="020B0609020204030204"/>
              <a:cs typeface="Consolas" panose="020B0609020204030204"/>
            </a:endParaRPr>
          </a:p>
          <a:p>
            <a:pPr marL="452120">
              <a:lnSpc>
                <a:spcPts val="3600"/>
              </a:lnSpc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/About</a:t>
            </a: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200"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ts val="3720"/>
              </a:lnSpc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&lt;/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</a:t>
            </a: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2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67000" y="6743700"/>
            <a:ext cx="5158105" cy="2290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3670"/>
              </a:lnSpc>
              <a:spcBef>
                <a:spcPts val="100"/>
              </a:spcBef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</a:t>
            </a:r>
            <a:r>
              <a:rPr sz="3200" spc="-3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200" dirty="0">
                <a:solidFill>
                  <a:srgbClr val="2A9FBC"/>
                </a:solidFill>
                <a:latin typeface="Consolas" panose="020B0609020204030204"/>
                <a:cs typeface="Consolas" panose="020B0609020204030204"/>
              </a:rPr>
              <a:t>path</a:t>
            </a:r>
            <a:r>
              <a:rPr sz="3200" spc="-30" dirty="0">
                <a:solidFill>
                  <a:srgbClr val="2A9FBC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200" dirty="0">
                <a:solidFill>
                  <a:srgbClr val="2A9FBC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3200" spc="-25" dirty="0">
                <a:solidFill>
                  <a:srgbClr val="2A9FBC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200" dirty="0">
                <a:solidFill>
                  <a:srgbClr val="2A9FBC"/>
                </a:solidFill>
                <a:latin typeface="Consolas" panose="020B0609020204030204"/>
                <a:cs typeface="Consolas" panose="020B0609020204030204"/>
              </a:rPr>
              <a:t>"/"&gt;</a:t>
            </a:r>
            <a:endParaRPr sz="3200">
              <a:latin typeface="Consolas" panose="020B0609020204030204"/>
              <a:cs typeface="Consolas" panose="020B0609020204030204"/>
            </a:endParaRPr>
          </a:p>
          <a:p>
            <a:pPr marR="13335" algn="r">
              <a:lnSpc>
                <a:spcPts val="3550"/>
              </a:lnSpc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FeaturedHouse</a:t>
            </a: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/&gt;</a:t>
            </a:r>
            <a:endParaRPr sz="3200">
              <a:latin typeface="Consolas" panose="020B0609020204030204"/>
              <a:cs typeface="Consolas" panose="020B0609020204030204"/>
            </a:endParaRPr>
          </a:p>
          <a:p>
            <a:pPr marL="1115060">
              <a:lnSpc>
                <a:spcPts val="3600"/>
              </a:lnSpc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&lt;/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</a:t>
            </a: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200">
              <a:latin typeface="Consolas" panose="020B0609020204030204"/>
              <a:cs typeface="Consolas" panose="020B0609020204030204"/>
            </a:endParaRPr>
          </a:p>
          <a:p>
            <a:pPr marL="451485">
              <a:lnSpc>
                <a:spcPts val="3445"/>
              </a:lnSpc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/Switch</a:t>
            </a: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200"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ts val="3565"/>
              </a:lnSpc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&lt;/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Router</a:t>
            </a: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2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947400" y="5163311"/>
            <a:ext cx="308991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10" dirty="0">
                <a:solidFill>
                  <a:srgbClr val="171717"/>
                </a:solidFill>
                <a:latin typeface="Microsoft Sans Serif" panose="020B0604020202020204"/>
                <a:cs typeface="Microsoft Sans Serif" panose="020B0604020202020204"/>
                <a:hlinkClick r:id="rId1"/>
              </a:rPr>
              <a:t>www.react.com</a:t>
            </a:r>
            <a:endParaRPr sz="35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52878" y="754380"/>
            <a:ext cx="218376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5" dirty="0"/>
              <a:t>R</a:t>
            </a:r>
            <a:r>
              <a:rPr spc="-200" dirty="0"/>
              <a:t>o</a:t>
            </a:r>
            <a:r>
              <a:rPr spc="145" dirty="0"/>
              <a:t>u</a:t>
            </a:r>
            <a:r>
              <a:rPr spc="375" dirty="0"/>
              <a:t>t</a:t>
            </a:r>
            <a:r>
              <a:rPr spc="50" dirty="0"/>
              <a:t>er</a:t>
            </a:r>
            <a:endParaRPr spc="50" dirty="0"/>
          </a:p>
        </p:txBody>
      </p:sp>
      <p:sp>
        <p:nvSpPr>
          <p:cNvPr id="3" name="object 3"/>
          <p:cNvSpPr txBox="1"/>
          <p:nvPr/>
        </p:nvSpPr>
        <p:spPr>
          <a:xfrm>
            <a:off x="2667000" y="2668524"/>
            <a:ext cx="2665095" cy="2341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841375" algn="ctr">
              <a:lnSpc>
                <a:spcPts val="3720"/>
              </a:lnSpc>
              <a:spcBef>
                <a:spcPts val="100"/>
              </a:spcBef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Router</a:t>
            </a: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200">
              <a:latin typeface="Consolas" panose="020B0609020204030204"/>
              <a:cs typeface="Consolas" panose="020B0609020204030204"/>
            </a:endParaRPr>
          </a:p>
          <a:p>
            <a:pPr marR="857885" algn="ctr">
              <a:lnSpc>
                <a:spcPts val="3450"/>
              </a:lnSpc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h1</a:t>
            </a: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200">
              <a:latin typeface="Consolas" panose="020B0609020204030204"/>
              <a:cs typeface="Consolas" panose="020B0609020204030204"/>
            </a:endParaRPr>
          </a:p>
          <a:p>
            <a:pPr marL="890905">
              <a:lnSpc>
                <a:spcPts val="3780"/>
              </a:lnSpc>
            </a:pPr>
            <a:r>
              <a:rPr sz="3500" spc="25" dirty="0">
                <a:solidFill>
                  <a:srgbClr val="171717"/>
                </a:solidFill>
                <a:latin typeface="Microsoft Sans Serif" panose="020B0604020202020204"/>
                <a:cs typeface="Microsoft Sans Serif" panose="020B0604020202020204"/>
              </a:rPr>
              <a:t>Hi</a:t>
            </a:r>
            <a:r>
              <a:rPr sz="3500" spc="-130" dirty="0">
                <a:solidFill>
                  <a:srgbClr val="17171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500" spc="105" dirty="0">
                <a:solidFill>
                  <a:srgbClr val="171717"/>
                </a:solidFill>
                <a:latin typeface="Microsoft Sans Serif" panose="020B0604020202020204"/>
                <a:cs typeface="Microsoft Sans Serif" panose="020B0604020202020204"/>
              </a:rPr>
              <a:t>there!</a:t>
            </a:r>
            <a:endParaRPr sz="3500">
              <a:latin typeface="Microsoft Sans Serif" panose="020B0604020202020204"/>
              <a:cs typeface="Microsoft Sans Serif" panose="020B0604020202020204"/>
            </a:endParaRPr>
          </a:p>
          <a:p>
            <a:pPr marL="451485">
              <a:lnSpc>
                <a:spcPts val="3570"/>
              </a:lnSpc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/h1</a:t>
            </a: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200">
              <a:latin typeface="Consolas" panose="020B0609020204030204"/>
              <a:cs typeface="Consolas" panose="020B0609020204030204"/>
            </a:endParaRPr>
          </a:p>
          <a:p>
            <a:pPr marL="451485">
              <a:lnSpc>
                <a:spcPts val="3720"/>
              </a:lnSpc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Switch</a:t>
            </a: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2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69677" y="4916423"/>
            <a:ext cx="472821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</a:t>
            </a:r>
            <a:r>
              <a:rPr sz="3200" spc="-8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200" spc="-20" dirty="0">
                <a:solidFill>
                  <a:srgbClr val="2A9FBC"/>
                </a:solidFill>
                <a:latin typeface="Consolas" panose="020B0609020204030204"/>
                <a:cs typeface="Consolas" panose="020B0609020204030204"/>
              </a:rPr>
              <a:t>path="/about"</a:t>
            </a:r>
            <a:r>
              <a:rPr sz="3500" spc="-20" dirty="0">
                <a:solidFill>
                  <a:srgbClr val="2A9FBC"/>
                </a:solidFill>
                <a:latin typeface="Microsoft Sans Serif" panose="020B0604020202020204"/>
                <a:cs typeface="Microsoft Sans Serif" panose="020B0604020202020204"/>
              </a:rPr>
              <a:t>&gt;</a:t>
            </a:r>
            <a:endParaRPr sz="35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00619" y="5373623"/>
            <a:ext cx="20002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290" dirty="0">
                <a:solidFill>
                  <a:srgbClr val="171717"/>
                </a:solidFill>
                <a:latin typeface="Microsoft Sans Serif" panose="020B0604020202020204"/>
                <a:cs typeface="Microsoft Sans Serif" panose="020B0604020202020204"/>
              </a:rPr>
              <a:t>..</a:t>
            </a:r>
            <a:endParaRPr sz="35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68090" y="5411723"/>
            <a:ext cx="2255520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3390">
              <a:lnSpc>
                <a:spcPts val="3720"/>
              </a:lnSpc>
              <a:spcBef>
                <a:spcPts val="100"/>
              </a:spcBef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About</a:t>
            </a: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200">
              <a:latin typeface="Consolas" panose="020B0609020204030204"/>
              <a:cs typeface="Consolas" panose="020B0609020204030204"/>
            </a:endParaRPr>
          </a:p>
          <a:p>
            <a:pPr marL="452120">
              <a:lnSpc>
                <a:spcPts val="3600"/>
              </a:lnSpc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/About</a:t>
            </a: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200"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ts val="3720"/>
              </a:lnSpc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&lt;/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</a:t>
            </a: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2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67000" y="6743700"/>
            <a:ext cx="5158105" cy="2290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3670"/>
              </a:lnSpc>
              <a:spcBef>
                <a:spcPts val="100"/>
              </a:spcBef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</a:t>
            </a:r>
            <a:r>
              <a:rPr sz="3200" spc="-3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200" dirty="0">
                <a:solidFill>
                  <a:srgbClr val="2A9FBC"/>
                </a:solidFill>
                <a:latin typeface="Consolas" panose="020B0609020204030204"/>
                <a:cs typeface="Consolas" panose="020B0609020204030204"/>
              </a:rPr>
              <a:t>path</a:t>
            </a:r>
            <a:r>
              <a:rPr sz="3200" spc="-30" dirty="0">
                <a:solidFill>
                  <a:srgbClr val="2A9FBC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200" dirty="0">
                <a:solidFill>
                  <a:srgbClr val="2A9FBC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3200" spc="-25" dirty="0">
                <a:solidFill>
                  <a:srgbClr val="2A9FBC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200" dirty="0">
                <a:solidFill>
                  <a:srgbClr val="2A9FBC"/>
                </a:solidFill>
                <a:latin typeface="Consolas" panose="020B0609020204030204"/>
                <a:cs typeface="Consolas" panose="020B0609020204030204"/>
              </a:rPr>
              <a:t>"/"&gt;</a:t>
            </a:r>
            <a:endParaRPr sz="3200">
              <a:latin typeface="Consolas" panose="020B0609020204030204"/>
              <a:cs typeface="Consolas" panose="020B0609020204030204"/>
            </a:endParaRPr>
          </a:p>
          <a:p>
            <a:pPr marR="13335" algn="r">
              <a:lnSpc>
                <a:spcPts val="3550"/>
              </a:lnSpc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FeaturedHouse</a:t>
            </a: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/&gt;</a:t>
            </a:r>
            <a:endParaRPr sz="3200">
              <a:latin typeface="Consolas" panose="020B0609020204030204"/>
              <a:cs typeface="Consolas" panose="020B0609020204030204"/>
            </a:endParaRPr>
          </a:p>
          <a:p>
            <a:pPr marL="1115060">
              <a:lnSpc>
                <a:spcPts val="3600"/>
              </a:lnSpc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&lt;/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</a:t>
            </a: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200">
              <a:latin typeface="Consolas" panose="020B0609020204030204"/>
              <a:cs typeface="Consolas" panose="020B0609020204030204"/>
            </a:endParaRPr>
          </a:p>
          <a:p>
            <a:pPr marL="451485">
              <a:lnSpc>
                <a:spcPts val="3445"/>
              </a:lnSpc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/Switch</a:t>
            </a: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200"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ts val="3565"/>
              </a:lnSpc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&lt;/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Router</a:t>
            </a: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2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947400" y="5163311"/>
            <a:ext cx="445770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60" dirty="0">
                <a:solidFill>
                  <a:srgbClr val="171717"/>
                </a:solidFill>
                <a:latin typeface="Microsoft Sans Serif" panose="020B0604020202020204"/>
                <a:cs typeface="Microsoft Sans Serif" panose="020B0604020202020204"/>
                <a:hlinkClick r:id="rId1"/>
              </a:rPr>
              <a:t>www.react.com/about</a:t>
            </a:r>
            <a:endParaRPr sz="35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685800" y="495300"/>
          <a:ext cx="16955135" cy="8423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0477500" imgH="5781675" progId="Paint.Picture">
                  <p:embed/>
                </p:oleObj>
              </mc:Choice>
              <mc:Fallback>
                <p:oleObj name="" r:id="rId1" imgW="10477500" imgH="57816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5800" y="495300"/>
                        <a:ext cx="16955135" cy="84239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76200" y="800100"/>
          <a:ext cx="18021935" cy="8152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0553700" imgH="5924550" progId="Paint.Picture">
                  <p:embed/>
                </p:oleObj>
              </mc:Choice>
              <mc:Fallback>
                <p:oleObj name="" r:id="rId1" imgW="10553700" imgH="59245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6200" y="800100"/>
                        <a:ext cx="18021935" cy="8152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533400" y="876300"/>
          <a:ext cx="17292955" cy="7764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0544175" imgH="5581650" progId="Paint.Picture">
                  <p:embed/>
                </p:oleObj>
              </mc:Choice>
              <mc:Fallback>
                <p:oleObj name="" r:id="rId1" imgW="10544175" imgH="55816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33400" y="876300"/>
                        <a:ext cx="17292955" cy="77647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290195"/>
            <a:ext cx="18293080" cy="908494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57200" y="647700"/>
            <a:ext cx="17499965" cy="865060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97392" y="754380"/>
            <a:ext cx="109283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5" dirty="0"/>
              <a:t>k</a:t>
            </a:r>
            <a:r>
              <a:rPr spc="-120" dirty="0"/>
              <a:t>e</a:t>
            </a:r>
            <a:r>
              <a:rPr spc="-20" dirty="0"/>
              <a:t>y</a:t>
            </a:r>
            <a:endParaRPr spc="-20" dirty="0"/>
          </a:p>
        </p:txBody>
      </p:sp>
      <p:sp>
        <p:nvSpPr>
          <p:cNvPr id="3" name="object 3"/>
          <p:cNvSpPr txBox="1"/>
          <p:nvPr/>
        </p:nvSpPr>
        <p:spPr>
          <a:xfrm>
            <a:off x="3757725" y="5412731"/>
            <a:ext cx="4296410" cy="1082675"/>
          </a:xfrm>
          <a:prstGeom prst="rect">
            <a:avLst/>
          </a:prstGeom>
          <a:solidFill>
            <a:srgbClr val="F15B2A"/>
          </a:solidFill>
        </p:spPr>
        <p:txBody>
          <a:bodyPr vert="horz" wrap="square" lIns="0" tIns="299085" rIns="0" bIns="0" rtlCol="0">
            <a:spAutoFit/>
          </a:bodyPr>
          <a:lstStyle/>
          <a:p>
            <a:pPr marL="1042670">
              <a:lnSpc>
                <a:spcPct val="100000"/>
              </a:lnSpc>
              <a:spcBef>
                <a:spcPts val="2355"/>
              </a:spcBef>
            </a:pPr>
            <a:r>
              <a:rPr sz="30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Netherlands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57725" y="6704983"/>
            <a:ext cx="4296410" cy="1082675"/>
          </a:xfrm>
          <a:prstGeom prst="rect">
            <a:avLst/>
          </a:prstGeom>
          <a:solidFill>
            <a:srgbClr val="F15B2A"/>
          </a:solidFill>
        </p:spPr>
        <p:txBody>
          <a:bodyPr vert="horz" wrap="square" lIns="0" tIns="299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355"/>
              </a:spcBef>
            </a:pPr>
            <a:r>
              <a:rPr sz="30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Sweden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57725" y="7997236"/>
            <a:ext cx="4296410" cy="1082675"/>
          </a:xfrm>
          <a:prstGeom prst="rect">
            <a:avLst/>
          </a:prstGeom>
          <a:solidFill>
            <a:srgbClr val="F15B2A"/>
          </a:solidFill>
        </p:spPr>
        <p:txBody>
          <a:bodyPr vert="horz" wrap="square" lIns="0" tIns="299085" rIns="0" bIns="0" rtlCol="0">
            <a:spAutoFit/>
          </a:bodyPr>
          <a:lstStyle/>
          <a:p>
            <a:pPr marL="925830">
              <a:lnSpc>
                <a:spcPct val="100000"/>
              </a:lnSpc>
              <a:spcBef>
                <a:spcPts val="2355"/>
              </a:spcBef>
            </a:pPr>
            <a:r>
              <a:rPr sz="3000" b="1" spc="2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United</a:t>
            </a:r>
            <a:r>
              <a:rPr sz="3000" b="1" spc="-1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States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77204" y="5129344"/>
            <a:ext cx="861694" cy="4358640"/>
          </a:xfrm>
          <a:custGeom>
            <a:avLst/>
            <a:gdLst/>
            <a:ahLst/>
            <a:cxnLst/>
            <a:rect l="l" t="t" r="r" b="b"/>
            <a:pathLst>
              <a:path w="861695" h="4358640">
                <a:moveTo>
                  <a:pt x="861501" y="4358514"/>
                </a:moveTo>
                <a:lnTo>
                  <a:pt x="784072" y="4357357"/>
                </a:lnTo>
                <a:lnTo>
                  <a:pt x="711197" y="4354022"/>
                </a:lnTo>
                <a:lnTo>
                  <a:pt x="644091" y="4348712"/>
                </a:lnTo>
                <a:lnTo>
                  <a:pt x="583972" y="4341630"/>
                </a:lnTo>
                <a:lnTo>
                  <a:pt x="532055" y="4332977"/>
                </a:lnTo>
                <a:lnTo>
                  <a:pt x="489558" y="4322958"/>
                </a:lnTo>
                <a:lnTo>
                  <a:pt x="437688" y="4299629"/>
                </a:lnTo>
                <a:lnTo>
                  <a:pt x="430748" y="4286725"/>
                </a:lnTo>
                <a:lnTo>
                  <a:pt x="430752" y="2251046"/>
                </a:lnTo>
                <a:lnTo>
                  <a:pt x="423812" y="2238141"/>
                </a:lnTo>
                <a:lnTo>
                  <a:pt x="371942" y="2214812"/>
                </a:lnTo>
                <a:lnTo>
                  <a:pt x="329445" y="2204793"/>
                </a:lnTo>
                <a:lnTo>
                  <a:pt x="277528" y="2196140"/>
                </a:lnTo>
                <a:lnTo>
                  <a:pt x="217409" y="2189058"/>
                </a:lnTo>
                <a:lnTo>
                  <a:pt x="150303" y="2183748"/>
                </a:lnTo>
                <a:lnTo>
                  <a:pt x="77428" y="2180413"/>
                </a:lnTo>
                <a:lnTo>
                  <a:pt x="0" y="2179257"/>
                </a:lnTo>
                <a:lnTo>
                  <a:pt x="77428" y="2178100"/>
                </a:lnTo>
                <a:lnTo>
                  <a:pt x="150303" y="2174765"/>
                </a:lnTo>
                <a:lnTo>
                  <a:pt x="217409" y="2169455"/>
                </a:lnTo>
                <a:lnTo>
                  <a:pt x="277528" y="2162373"/>
                </a:lnTo>
                <a:lnTo>
                  <a:pt x="329445" y="2153720"/>
                </a:lnTo>
                <a:lnTo>
                  <a:pt x="371942" y="2143701"/>
                </a:lnTo>
                <a:lnTo>
                  <a:pt x="423812" y="2120372"/>
                </a:lnTo>
                <a:lnTo>
                  <a:pt x="430752" y="2107468"/>
                </a:lnTo>
                <a:lnTo>
                  <a:pt x="430752" y="71788"/>
                </a:lnTo>
                <a:lnTo>
                  <a:pt x="437692" y="58884"/>
                </a:lnTo>
                <a:lnTo>
                  <a:pt x="489563" y="35555"/>
                </a:lnTo>
                <a:lnTo>
                  <a:pt x="532060" y="25536"/>
                </a:lnTo>
                <a:lnTo>
                  <a:pt x="583977" y="16883"/>
                </a:lnTo>
                <a:lnTo>
                  <a:pt x="644096" y="9801"/>
                </a:lnTo>
                <a:lnTo>
                  <a:pt x="711202" y="4491"/>
                </a:lnTo>
                <a:lnTo>
                  <a:pt x="784077" y="1156"/>
                </a:lnTo>
                <a:lnTo>
                  <a:pt x="861505" y="0"/>
                </a:lnTo>
              </a:path>
            </a:pathLst>
          </a:custGeom>
          <a:ln w="12700">
            <a:solidFill>
              <a:srgbClr val="F15B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745264" y="7012940"/>
            <a:ext cx="8013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map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58351" y="2520188"/>
            <a:ext cx="436689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2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Collection:</a:t>
            </a:r>
            <a:endParaRPr sz="300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100000"/>
              </a:lnSpc>
            </a:pPr>
            <a:r>
              <a:rPr sz="3000" b="1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Country </a:t>
            </a:r>
            <a:r>
              <a:rPr sz="3000" b="1" spc="-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"Netherlands" </a:t>
            </a:r>
            <a:r>
              <a:rPr sz="3000" b="1" spc="-2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Country </a:t>
            </a:r>
            <a:r>
              <a:rPr sz="3000" b="1" spc="-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"Sweden" </a:t>
            </a:r>
            <a:r>
              <a:rPr sz="3000" b="1" spc="-4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Country</a:t>
            </a:r>
            <a:r>
              <a:rPr sz="3000" b="1" spc="-8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"United</a:t>
            </a:r>
            <a:r>
              <a:rPr sz="3000" b="1" spc="-8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3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States"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622672" y="2520188"/>
            <a:ext cx="491426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2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Collection:</a:t>
            </a:r>
            <a:endParaRPr sz="300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100000"/>
              </a:lnSpc>
            </a:pPr>
            <a:r>
              <a:rPr sz="3000" b="1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Country</a:t>
            </a:r>
            <a:r>
              <a:rPr sz="3000" b="1" spc="-9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3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"</a:t>
            </a:r>
            <a:r>
              <a:rPr sz="3000" b="1" spc="-35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3000" b="1" spc="-90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1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Netherlands" </a:t>
            </a:r>
            <a:r>
              <a:rPr sz="3000" b="1" spc="-819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Country  </a:t>
            </a:r>
            <a:r>
              <a:rPr sz="3000" b="1" spc="-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"Sweden" </a:t>
            </a:r>
            <a:r>
              <a:rPr sz="3000" b="1" spc="-4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Country</a:t>
            </a:r>
            <a:r>
              <a:rPr sz="3000" b="1" spc="-7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"United</a:t>
            </a:r>
            <a:r>
              <a:rPr sz="3000" b="1" spc="-7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3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States"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133381" y="5323935"/>
            <a:ext cx="4296410" cy="1082675"/>
          </a:xfrm>
          <a:prstGeom prst="rect">
            <a:avLst/>
          </a:prstGeom>
          <a:solidFill>
            <a:srgbClr val="F15B2A"/>
          </a:solidFill>
        </p:spPr>
        <p:txBody>
          <a:bodyPr vert="horz" wrap="square" lIns="0" tIns="29972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360"/>
              </a:spcBef>
            </a:pPr>
            <a:r>
              <a:rPr sz="3000" b="1" spc="10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3000" b="1" spc="-85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Netherlands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133381" y="6616188"/>
            <a:ext cx="4296410" cy="1082675"/>
          </a:xfrm>
          <a:prstGeom prst="rect">
            <a:avLst/>
          </a:prstGeom>
          <a:solidFill>
            <a:srgbClr val="F15B2A"/>
          </a:solidFill>
        </p:spPr>
        <p:txBody>
          <a:bodyPr vert="horz" wrap="square" lIns="0" tIns="2997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360"/>
              </a:spcBef>
            </a:pPr>
            <a:r>
              <a:rPr sz="30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Sweden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133381" y="7908441"/>
            <a:ext cx="4296410" cy="1082675"/>
          </a:xfrm>
          <a:prstGeom prst="rect">
            <a:avLst/>
          </a:prstGeom>
          <a:solidFill>
            <a:srgbClr val="F15B2A"/>
          </a:solidFill>
        </p:spPr>
        <p:txBody>
          <a:bodyPr vert="horz" wrap="square" lIns="0" tIns="299720" rIns="0" bIns="0" rtlCol="0">
            <a:spAutoFit/>
          </a:bodyPr>
          <a:lstStyle/>
          <a:p>
            <a:pPr marL="925830">
              <a:lnSpc>
                <a:spcPct val="100000"/>
              </a:lnSpc>
              <a:spcBef>
                <a:spcPts val="2360"/>
              </a:spcBef>
            </a:pPr>
            <a:r>
              <a:rPr sz="3000" b="1" spc="2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United</a:t>
            </a:r>
            <a:r>
              <a:rPr sz="3000" b="1" spc="-1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States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152860" y="5040548"/>
            <a:ext cx="861694" cy="4358640"/>
          </a:xfrm>
          <a:custGeom>
            <a:avLst/>
            <a:gdLst/>
            <a:ahLst/>
            <a:cxnLst/>
            <a:rect l="l" t="t" r="r" b="b"/>
            <a:pathLst>
              <a:path w="861695" h="4358640">
                <a:moveTo>
                  <a:pt x="861501" y="4358514"/>
                </a:moveTo>
                <a:lnTo>
                  <a:pt x="784072" y="4357357"/>
                </a:lnTo>
                <a:lnTo>
                  <a:pt x="711197" y="4354022"/>
                </a:lnTo>
                <a:lnTo>
                  <a:pt x="644091" y="4348712"/>
                </a:lnTo>
                <a:lnTo>
                  <a:pt x="583972" y="4341630"/>
                </a:lnTo>
                <a:lnTo>
                  <a:pt x="532055" y="4332977"/>
                </a:lnTo>
                <a:lnTo>
                  <a:pt x="489558" y="4322958"/>
                </a:lnTo>
                <a:lnTo>
                  <a:pt x="437688" y="4299629"/>
                </a:lnTo>
                <a:lnTo>
                  <a:pt x="430748" y="4286725"/>
                </a:lnTo>
                <a:lnTo>
                  <a:pt x="430752" y="2251046"/>
                </a:lnTo>
                <a:lnTo>
                  <a:pt x="423812" y="2238141"/>
                </a:lnTo>
                <a:lnTo>
                  <a:pt x="371942" y="2214812"/>
                </a:lnTo>
                <a:lnTo>
                  <a:pt x="329445" y="2204793"/>
                </a:lnTo>
                <a:lnTo>
                  <a:pt x="277528" y="2196140"/>
                </a:lnTo>
                <a:lnTo>
                  <a:pt x="217409" y="2189058"/>
                </a:lnTo>
                <a:lnTo>
                  <a:pt x="150303" y="2183748"/>
                </a:lnTo>
                <a:lnTo>
                  <a:pt x="77428" y="2180413"/>
                </a:lnTo>
                <a:lnTo>
                  <a:pt x="0" y="2179257"/>
                </a:lnTo>
                <a:lnTo>
                  <a:pt x="77428" y="2178100"/>
                </a:lnTo>
                <a:lnTo>
                  <a:pt x="150303" y="2174765"/>
                </a:lnTo>
                <a:lnTo>
                  <a:pt x="217409" y="2169455"/>
                </a:lnTo>
                <a:lnTo>
                  <a:pt x="277528" y="2162373"/>
                </a:lnTo>
                <a:lnTo>
                  <a:pt x="329445" y="2153720"/>
                </a:lnTo>
                <a:lnTo>
                  <a:pt x="371942" y="2143701"/>
                </a:lnTo>
                <a:lnTo>
                  <a:pt x="423812" y="2120372"/>
                </a:lnTo>
                <a:lnTo>
                  <a:pt x="430752" y="2107468"/>
                </a:lnTo>
                <a:lnTo>
                  <a:pt x="430752" y="71788"/>
                </a:lnTo>
                <a:lnTo>
                  <a:pt x="437692" y="58884"/>
                </a:lnTo>
                <a:lnTo>
                  <a:pt x="489563" y="35555"/>
                </a:lnTo>
                <a:lnTo>
                  <a:pt x="532060" y="25536"/>
                </a:lnTo>
                <a:lnTo>
                  <a:pt x="583977" y="16883"/>
                </a:lnTo>
                <a:lnTo>
                  <a:pt x="644096" y="9801"/>
                </a:lnTo>
                <a:lnTo>
                  <a:pt x="711202" y="4491"/>
                </a:lnTo>
                <a:lnTo>
                  <a:pt x="784077" y="1156"/>
                </a:lnTo>
                <a:lnTo>
                  <a:pt x="861505" y="0"/>
                </a:lnTo>
              </a:path>
            </a:pathLst>
          </a:custGeom>
          <a:ln w="12700">
            <a:solidFill>
              <a:srgbClr val="F15B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9069473" y="6976364"/>
            <a:ext cx="8013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map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6953250" cy="1028700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44801" y="2456180"/>
            <a:ext cx="4601210" cy="3241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3600" b="1" spc="3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Component</a:t>
            </a:r>
            <a:r>
              <a:rPr sz="3600" b="1" spc="-10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8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basics</a:t>
            </a:r>
            <a:endParaRPr sz="3600">
              <a:latin typeface="Arial" panose="020B0604020202020204"/>
              <a:cs typeface="Arial" panose="020B0604020202020204"/>
            </a:endParaRPr>
          </a:p>
          <a:p>
            <a:pPr marL="12700" marR="5080" algn="just">
              <a:lnSpc>
                <a:spcPct val="162000"/>
              </a:lnSpc>
              <a:spcBef>
                <a:spcPts val="10"/>
              </a:spcBef>
            </a:pPr>
            <a:r>
              <a:rPr sz="3600" b="1" spc="-13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Kinds</a:t>
            </a:r>
            <a:r>
              <a:rPr sz="3600" b="1" spc="-10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1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3600" b="1" spc="-10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components </a:t>
            </a:r>
            <a:r>
              <a:rPr sz="3600" b="1" spc="-99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3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Component</a:t>
            </a:r>
            <a:r>
              <a:rPr sz="3600" b="1" spc="-14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1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anatomy </a:t>
            </a:r>
            <a:r>
              <a:rPr sz="3600" b="1" spc="-99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10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Hooks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44801" y="6013196"/>
            <a:ext cx="4416425" cy="1476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Router</a:t>
            </a:r>
            <a:endParaRPr sz="36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2780"/>
              </a:spcBef>
            </a:pPr>
            <a:r>
              <a:rPr sz="3600" b="1" spc="-5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Arranging</a:t>
            </a:r>
            <a:r>
              <a:rPr sz="3600" b="1" spc="-11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1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and</a:t>
            </a:r>
            <a:r>
              <a:rPr sz="3600" b="1" spc="-10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1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reuse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04242" y="2928619"/>
            <a:ext cx="25444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3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Overview</a:t>
            </a:r>
            <a:endParaRPr sz="4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9600" y="731520"/>
            <a:ext cx="17194530" cy="875919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97392" y="754380"/>
            <a:ext cx="109283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5" dirty="0"/>
              <a:t>k</a:t>
            </a:r>
            <a:r>
              <a:rPr spc="-120" dirty="0"/>
              <a:t>e</a:t>
            </a:r>
            <a:r>
              <a:rPr spc="-20" dirty="0"/>
              <a:t>y</a:t>
            </a:r>
            <a:endParaRPr spc="-20" dirty="0"/>
          </a:p>
        </p:txBody>
      </p:sp>
      <p:sp>
        <p:nvSpPr>
          <p:cNvPr id="3" name="object 3"/>
          <p:cNvSpPr txBox="1"/>
          <p:nvPr/>
        </p:nvSpPr>
        <p:spPr>
          <a:xfrm>
            <a:off x="3757725" y="5412731"/>
            <a:ext cx="4296410" cy="1082675"/>
          </a:xfrm>
          <a:prstGeom prst="rect">
            <a:avLst/>
          </a:prstGeom>
          <a:solidFill>
            <a:srgbClr val="F15B2A"/>
          </a:solidFill>
        </p:spPr>
        <p:txBody>
          <a:bodyPr vert="horz" wrap="square" lIns="0" tIns="299085" rIns="0" bIns="0" rtlCol="0">
            <a:spAutoFit/>
          </a:bodyPr>
          <a:lstStyle/>
          <a:p>
            <a:pPr marL="876300">
              <a:lnSpc>
                <a:spcPct val="100000"/>
              </a:lnSpc>
              <a:spcBef>
                <a:spcPts val="2355"/>
              </a:spcBef>
            </a:pPr>
            <a:r>
              <a:rPr sz="3000" b="1" spc="-325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1.</a:t>
            </a:r>
            <a:r>
              <a:rPr sz="3000" b="1" spc="-65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3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3000" b="1" spc="9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3000" b="1" spc="2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3000" b="1" spc="-2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h</a:t>
            </a:r>
            <a:r>
              <a:rPr sz="3000" b="1" spc="9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3000" b="1" spc="-6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3000" b="1" spc="-5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3000" b="1" spc="-2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000" b="1" spc="-2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3000" b="1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3000" b="1" spc="-2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57725" y="6704983"/>
            <a:ext cx="4296410" cy="1082675"/>
          </a:xfrm>
          <a:prstGeom prst="rect">
            <a:avLst/>
          </a:prstGeom>
          <a:solidFill>
            <a:srgbClr val="F15B2A"/>
          </a:solidFill>
        </p:spPr>
        <p:txBody>
          <a:bodyPr vert="horz" wrap="square" lIns="0" tIns="299085" rIns="0" bIns="0" rtlCol="0">
            <a:spAutoFit/>
          </a:bodyPr>
          <a:lstStyle/>
          <a:p>
            <a:pPr marL="1223645">
              <a:lnSpc>
                <a:spcPct val="100000"/>
              </a:lnSpc>
              <a:spcBef>
                <a:spcPts val="2355"/>
              </a:spcBef>
            </a:pPr>
            <a:r>
              <a:rPr sz="3000" b="1" spc="-30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2.</a:t>
            </a:r>
            <a:r>
              <a:rPr sz="3000" b="1" spc="-105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Sweden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57725" y="7997236"/>
            <a:ext cx="4296410" cy="1082675"/>
          </a:xfrm>
          <a:prstGeom prst="rect">
            <a:avLst/>
          </a:prstGeom>
          <a:solidFill>
            <a:srgbClr val="F15B2A"/>
          </a:solidFill>
        </p:spPr>
        <p:txBody>
          <a:bodyPr vert="horz" wrap="square" lIns="0" tIns="299085" rIns="0" bIns="0" rtlCol="0">
            <a:spAutoFit/>
          </a:bodyPr>
          <a:lstStyle/>
          <a:p>
            <a:pPr marL="720725">
              <a:lnSpc>
                <a:spcPct val="100000"/>
              </a:lnSpc>
              <a:spcBef>
                <a:spcPts val="2355"/>
              </a:spcBef>
            </a:pPr>
            <a:r>
              <a:rPr sz="3000" b="1" spc="-25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3.</a:t>
            </a:r>
            <a:r>
              <a:rPr sz="3000" b="1" spc="-90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2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United</a:t>
            </a:r>
            <a:r>
              <a:rPr sz="3000" b="1" spc="-8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States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77204" y="5129344"/>
            <a:ext cx="861694" cy="4358640"/>
          </a:xfrm>
          <a:custGeom>
            <a:avLst/>
            <a:gdLst/>
            <a:ahLst/>
            <a:cxnLst/>
            <a:rect l="l" t="t" r="r" b="b"/>
            <a:pathLst>
              <a:path w="861695" h="4358640">
                <a:moveTo>
                  <a:pt x="861501" y="4358514"/>
                </a:moveTo>
                <a:lnTo>
                  <a:pt x="784072" y="4357357"/>
                </a:lnTo>
                <a:lnTo>
                  <a:pt x="711197" y="4354022"/>
                </a:lnTo>
                <a:lnTo>
                  <a:pt x="644091" y="4348712"/>
                </a:lnTo>
                <a:lnTo>
                  <a:pt x="583972" y="4341630"/>
                </a:lnTo>
                <a:lnTo>
                  <a:pt x="532055" y="4332977"/>
                </a:lnTo>
                <a:lnTo>
                  <a:pt x="489558" y="4322958"/>
                </a:lnTo>
                <a:lnTo>
                  <a:pt x="437688" y="4299629"/>
                </a:lnTo>
                <a:lnTo>
                  <a:pt x="430748" y="4286725"/>
                </a:lnTo>
                <a:lnTo>
                  <a:pt x="430752" y="2251046"/>
                </a:lnTo>
                <a:lnTo>
                  <a:pt x="423812" y="2238141"/>
                </a:lnTo>
                <a:lnTo>
                  <a:pt x="371942" y="2214812"/>
                </a:lnTo>
                <a:lnTo>
                  <a:pt x="329445" y="2204793"/>
                </a:lnTo>
                <a:lnTo>
                  <a:pt x="277528" y="2196140"/>
                </a:lnTo>
                <a:lnTo>
                  <a:pt x="217409" y="2189058"/>
                </a:lnTo>
                <a:lnTo>
                  <a:pt x="150303" y="2183748"/>
                </a:lnTo>
                <a:lnTo>
                  <a:pt x="77428" y="2180413"/>
                </a:lnTo>
                <a:lnTo>
                  <a:pt x="0" y="2179257"/>
                </a:lnTo>
                <a:lnTo>
                  <a:pt x="77428" y="2178100"/>
                </a:lnTo>
                <a:lnTo>
                  <a:pt x="150303" y="2174765"/>
                </a:lnTo>
                <a:lnTo>
                  <a:pt x="217409" y="2169455"/>
                </a:lnTo>
                <a:lnTo>
                  <a:pt x="277528" y="2162373"/>
                </a:lnTo>
                <a:lnTo>
                  <a:pt x="329445" y="2153720"/>
                </a:lnTo>
                <a:lnTo>
                  <a:pt x="371942" y="2143701"/>
                </a:lnTo>
                <a:lnTo>
                  <a:pt x="423812" y="2120372"/>
                </a:lnTo>
                <a:lnTo>
                  <a:pt x="430752" y="2107468"/>
                </a:lnTo>
                <a:lnTo>
                  <a:pt x="430752" y="71788"/>
                </a:lnTo>
                <a:lnTo>
                  <a:pt x="437692" y="58884"/>
                </a:lnTo>
                <a:lnTo>
                  <a:pt x="489563" y="35555"/>
                </a:lnTo>
                <a:lnTo>
                  <a:pt x="532060" y="25536"/>
                </a:lnTo>
                <a:lnTo>
                  <a:pt x="583977" y="16883"/>
                </a:lnTo>
                <a:lnTo>
                  <a:pt x="644096" y="9801"/>
                </a:lnTo>
                <a:lnTo>
                  <a:pt x="711202" y="4491"/>
                </a:lnTo>
                <a:lnTo>
                  <a:pt x="784077" y="1156"/>
                </a:lnTo>
                <a:lnTo>
                  <a:pt x="861505" y="0"/>
                </a:lnTo>
              </a:path>
            </a:pathLst>
          </a:custGeom>
          <a:ln w="12700">
            <a:solidFill>
              <a:srgbClr val="F15B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745264" y="7012940"/>
            <a:ext cx="8013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map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58351" y="2520188"/>
            <a:ext cx="468884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2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Collection:</a:t>
            </a:r>
            <a:endParaRPr sz="30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</a:pPr>
            <a:r>
              <a:rPr sz="3000" b="1" spc="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3000" b="1" spc="-3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3000" b="1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3000" b="1" spc="-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3000" b="1" spc="20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3000" b="1" spc="-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ry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509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z="3000" b="1" spc="-60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1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"</a:t>
            </a:r>
            <a:r>
              <a:rPr sz="3000" b="1" spc="3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3000" b="1" spc="9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3000" b="1" spc="20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3000" b="1" spc="-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h</a:t>
            </a:r>
            <a:r>
              <a:rPr sz="3000" b="1" spc="9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3000" b="1" spc="-5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3000" b="1" spc="-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000" b="1" spc="-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3000" b="1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3000" b="1" spc="-2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3000" b="1" spc="-1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"</a:t>
            </a:r>
            <a:endParaRPr sz="300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100000"/>
              </a:lnSpc>
            </a:pPr>
            <a:r>
              <a:rPr sz="3000" b="1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Country </a:t>
            </a:r>
            <a:r>
              <a:rPr sz="3000" b="1" spc="80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2 </a:t>
            </a:r>
            <a:r>
              <a:rPr sz="3000" b="1" spc="-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"Sweden" </a:t>
            </a:r>
            <a:r>
              <a:rPr sz="3000" b="1" spc="-4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Country</a:t>
            </a:r>
            <a:r>
              <a:rPr sz="3000" b="1" spc="-8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95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3</a:t>
            </a:r>
            <a:r>
              <a:rPr sz="3000" b="1" spc="-80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"United</a:t>
            </a:r>
            <a:r>
              <a:rPr sz="3000" b="1" spc="-8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3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States"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5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The</a:t>
            </a:r>
            <a:r>
              <a:rPr spc="-145" dirty="0"/>
              <a:t> </a:t>
            </a:r>
            <a:r>
              <a:rPr spc="60" dirty="0"/>
              <a:t>Order</a:t>
            </a:r>
            <a:r>
              <a:rPr spc="-140" dirty="0"/>
              <a:t> </a:t>
            </a:r>
            <a:r>
              <a:rPr spc="150" dirty="0"/>
              <a:t>of</a:t>
            </a:r>
            <a:r>
              <a:rPr spc="-140" dirty="0"/>
              <a:t> </a:t>
            </a:r>
            <a:r>
              <a:rPr spc="-30" dirty="0"/>
              <a:t>Routes</a:t>
            </a:r>
            <a:endParaRPr spc="-30" dirty="0"/>
          </a:p>
        </p:txBody>
      </p:sp>
      <p:sp>
        <p:nvSpPr>
          <p:cNvPr id="3" name="object 3"/>
          <p:cNvSpPr txBox="1"/>
          <p:nvPr/>
        </p:nvSpPr>
        <p:spPr>
          <a:xfrm>
            <a:off x="4765040" y="2556764"/>
            <a:ext cx="3035935" cy="1071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15"/>
              </a:lnSpc>
              <a:spcBef>
                <a:spcPts val="100"/>
              </a:spcBef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Router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 marL="1016000">
              <a:lnSpc>
                <a:spcPts val="4115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Switch</a:t>
            </a:r>
            <a:r>
              <a:rPr sz="36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69990" y="4031996"/>
            <a:ext cx="10309225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05"/>
              </a:lnSpc>
              <a:spcBef>
                <a:spcPts val="100"/>
              </a:spcBef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</a:t>
            </a:r>
            <a:r>
              <a:rPr sz="3600" spc="-7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600" spc="-5" dirty="0">
                <a:solidFill>
                  <a:srgbClr val="9CDCFE"/>
                </a:solidFill>
                <a:latin typeface="Consolas" panose="020B0609020204030204"/>
                <a:cs typeface="Consolas" panose="020B0609020204030204"/>
              </a:rPr>
              <a:t>path</a:t>
            </a:r>
            <a:r>
              <a:rPr sz="3600" spc="-5" dirty="0">
                <a:solidFill>
                  <a:srgbClr val="D4D4D4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3600" spc="-5" dirty="0">
                <a:solidFill>
                  <a:srgbClr val="CE9178"/>
                </a:solidFill>
                <a:latin typeface="Consolas" panose="020B0609020204030204"/>
                <a:cs typeface="Consolas" panose="020B0609020204030204"/>
              </a:rPr>
              <a:t>"/"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 marL="514350">
              <a:lnSpc>
                <a:spcPts val="3900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FeaturedHouse</a:t>
            </a:r>
            <a:r>
              <a:rPr sz="3600" spc="-5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600" spc="-5" dirty="0">
                <a:solidFill>
                  <a:srgbClr val="9CDCFE"/>
                </a:solidFill>
                <a:latin typeface="Consolas" panose="020B0609020204030204"/>
                <a:cs typeface="Consolas" panose="020B0609020204030204"/>
              </a:rPr>
              <a:t>house</a:t>
            </a:r>
            <a:r>
              <a:rPr sz="3600" spc="-5" dirty="0">
                <a:solidFill>
                  <a:srgbClr val="D4D4D4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3600" spc="-5" dirty="0">
                <a:solidFill>
                  <a:srgbClr val="569CD6"/>
                </a:solidFill>
                <a:latin typeface="Consolas" panose="020B0609020204030204"/>
                <a:cs typeface="Consolas" panose="020B0609020204030204"/>
              </a:rPr>
              <a:t>{</a:t>
            </a:r>
            <a:r>
              <a:rPr sz="3600" spc="-5" dirty="0">
                <a:solidFill>
                  <a:srgbClr val="9CDCFE"/>
                </a:solidFill>
                <a:latin typeface="Consolas" panose="020B0609020204030204"/>
                <a:cs typeface="Consolas" panose="020B0609020204030204"/>
              </a:rPr>
              <a:t>featuredHouse</a:t>
            </a:r>
            <a:r>
              <a:rPr sz="3600" spc="-5" dirty="0">
                <a:solidFill>
                  <a:srgbClr val="569CD6"/>
                </a:solidFill>
                <a:latin typeface="Consolas" panose="020B0609020204030204"/>
                <a:cs typeface="Consolas" panose="020B0609020204030204"/>
              </a:rPr>
              <a:t>}</a:t>
            </a:r>
            <a:r>
              <a:rPr sz="3600" spc="-55" dirty="0">
                <a:solidFill>
                  <a:srgbClr val="569CD6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/&gt;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ts val="4115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&lt;/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65040" y="6013196"/>
            <a:ext cx="7049134" cy="3037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7650">
              <a:lnSpc>
                <a:spcPts val="4105"/>
              </a:lnSpc>
              <a:spcBef>
                <a:spcPts val="100"/>
              </a:spcBef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</a:t>
            </a:r>
            <a:r>
              <a:rPr sz="3600" spc="-9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600" spc="-5" dirty="0">
                <a:solidFill>
                  <a:srgbClr val="9CDCFE"/>
                </a:solidFill>
                <a:latin typeface="Consolas" panose="020B0609020204030204"/>
                <a:cs typeface="Consolas" panose="020B0609020204030204"/>
              </a:rPr>
              <a:t>path</a:t>
            </a:r>
            <a:r>
              <a:rPr sz="3600" spc="-5" dirty="0">
                <a:solidFill>
                  <a:srgbClr val="D4D4D4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3600" spc="-5" dirty="0">
                <a:solidFill>
                  <a:srgbClr val="CE9178"/>
                </a:solidFill>
                <a:latin typeface="Consolas" panose="020B0609020204030204"/>
                <a:cs typeface="Consolas" panose="020B0609020204030204"/>
              </a:rPr>
              <a:t>"/search"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 marL="2019300">
              <a:lnSpc>
                <a:spcPts val="3900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SearchResults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/&gt;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 marL="1517650">
              <a:lnSpc>
                <a:spcPts val="4115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&lt;/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50">
              <a:latin typeface="Consolas" panose="020B0609020204030204"/>
              <a:cs typeface="Consolas" panose="020B0609020204030204"/>
            </a:endParaRPr>
          </a:p>
          <a:p>
            <a:pPr marL="1016000">
              <a:lnSpc>
                <a:spcPts val="4115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&lt;/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Switch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ts val="4115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&lt;/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Router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819650" y="4248150"/>
            <a:ext cx="1219200" cy="3225800"/>
            <a:chOff x="4819650" y="4248150"/>
            <a:chExt cx="1219200" cy="3225800"/>
          </a:xfrm>
        </p:grpSpPr>
        <p:sp>
          <p:nvSpPr>
            <p:cNvPr id="7" name="object 7"/>
            <p:cNvSpPr/>
            <p:nvPr/>
          </p:nvSpPr>
          <p:spPr>
            <a:xfrm>
              <a:off x="4826000" y="4254500"/>
              <a:ext cx="1206500" cy="3213100"/>
            </a:xfrm>
            <a:custGeom>
              <a:avLst/>
              <a:gdLst/>
              <a:ahLst/>
              <a:cxnLst/>
              <a:rect l="l" t="t" r="r" b="b"/>
              <a:pathLst>
                <a:path w="1206500" h="3213100">
                  <a:moveTo>
                    <a:pt x="904873" y="0"/>
                  </a:moveTo>
                  <a:lnTo>
                    <a:pt x="301626" y="0"/>
                  </a:lnTo>
                  <a:lnTo>
                    <a:pt x="301626" y="2609852"/>
                  </a:lnTo>
                  <a:lnTo>
                    <a:pt x="0" y="2609852"/>
                  </a:lnTo>
                  <a:lnTo>
                    <a:pt x="603251" y="3213100"/>
                  </a:lnTo>
                  <a:lnTo>
                    <a:pt x="1206500" y="2609852"/>
                  </a:lnTo>
                  <a:lnTo>
                    <a:pt x="904873" y="2609852"/>
                  </a:lnTo>
                  <a:lnTo>
                    <a:pt x="904873" y="0"/>
                  </a:lnTo>
                  <a:close/>
                </a:path>
              </a:pathLst>
            </a:custGeom>
            <a:solidFill>
              <a:srgbClr val="F15B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826000" y="4254500"/>
              <a:ext cx="1206500" cy="3213100"/>
            </a:xfrm>
            <a:custGeom>
              <a:avLst/>
              <a:gdLst/>
              <a:ahLst/>
              <a:cxnLst/>
              <a:rect l="l" t="t" r="r" b="b"/>
              <a:pathLst>
                <a:path w="1206500" h="3213100">
                  <a:moveTo>
                    <a:pt x="0" y="2609853"/>
                  </a:moveTo>
                  <a:lnTo>
                    <a:pt x="301625" y="2609853"/>
                  </a:lnTo>
                  <a:lnTo>
                    <a:pt x="301625" y="0"/>
                  </a:lnTo>
                  <a:lnTo>
                    <a:pt x="904874" y="0"/>
                  </a:lnTo>
                  <a:lnTo>
                    <a:pt x="904874" y="2609853"/>
                  </a:lnTo>
                  <a:lnTo>
                    <a:pt x="1206500" y="2609853"/>
                  </a:lnTo>
                  <a:lnTo>
                    <a:pt x="603251" y="3213100"/>
                  </a:lnTo>
                  <a:lnTo>
                    <a:pt x="0" y="2609853"/>
                  </a:lnTo>
                  <a:close/>
                </a:path>
              </a:pathLst>
            </a:custGeom>
            <a:ln w="12700">
              <a:solidFill>
                <a:srgbClr val="B141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828800" y="5257800"/>
            <a:ext cx="308991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10" dirty="0">
                <a:solidFill>
                  <a:srgbClr val="171717"/>
                </a:solidFill>
                <a:latin typeface="Microsoft Sans Serif" panose="020B0604020202020204"/>
                <a:cs typeface="Microsoft Sans Serif" panose="020B0604020202020204"/>
                <a:hlinkClick r:id="rId1"/>
              </a:rPr>
              <a:t>www.react.com</a:t>
            </a:r>
            <a:endParaRPr sz="35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5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The</a:t>
            </a:r>
            <a:r>
              <a:rPr spc="-145" dirty="0"/>
              <a:t> </a:t>
            </a:r>
            <a:r>
              <a:rPr spc="60" dirty="0"/>
              <a:t>Order</a:t>
            </a:r>
            <a:r>
              <a:rPr spc="-140" dirty="0"/>
              <a:t> </a:t>
            </a:r>
            <a:r>
              <a:rPr spc="150" dirty="0"/>
              <a:t>of</a:t>
            </a:r>
            <a:r>
              <a:rPr spc="-140" dirty="0"/>
              <a:t> </a:t>
            </a:r>
            <a:r>
              <a:rPr spc="-30" dirty="0"/>
              <a:t>Routes</a:t>
            </a:r>
            <a:endParaRPr spc="-30" dirty="0"/>
          </a:p>
        </p:txBody>
      </p:sp>
      <p:sp>
        <p:nvSpPr>
          <p:cNvPr id="3" name="object 3"/>
          <p:cNvSpPr txBox="1"/>
          <p:nvPr/>
        </p:nvSpPr>
        <p:spPr>
          <a:xfrm>
            <a:off x="4765040" y="2556764"/>
            <a:ext cx="3035935" cy="1071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15"/>
              </a:lnSpc>
              <a:spcBef>
                <a:spcPts val="100"/>
              </a:spcBef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Router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 marL="1016000">
              <a:lnSpc>
                <a:spcPts val="4115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Switch</a:t>
            </a:r>
            <a:r>
              <a:rPr sz="36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69990" y="4031996"/>
            <a:ext cx="10309225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05"/>
              </a:lnSpc>
              <a:spcBef>
                <a:spcPts val="100"/>
              </a:spcBef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</a:t>
            </a:r>
            <a:r>
              <a:rPr sz="3600" spc="-7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600" spc="-5" dirty="0">
                <a:solidFill>
                  <a:srgbClr val="9CDCFE"/>
                </a:solidFill>
                <a:latin typeface="Consolas" panose="020B0609020204030204"/>
                <a:cs typeface="Consolas" panose="020B0609020204030204"/>
              </a:rPr>
              <a:t>path</a:t>
            </a:r>
            <a:r>
              <a:rPr sz="3600" spc="-5" dirty="0">
                <a:solidFill>
                  <a:srgbClr val="D4D4D4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3600" spc="-5" dirty="0">
                <a:solidFill>
                  <a:srgbClr val="CE9178"/>
                </a:solidFill>
                <a:latin typeface="Consolas" panose="020B0609020204030204"/>
                <a:cs typeface="Consolas" panose="020B0609020204030204"/>
              </a:rPr>
              <a:t>"/"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 marL="514350">
              <a:lnSpc>
                <a:spcPts val="3900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FeaturedHouse</a:t>
            </a:r>
            <a:r>
              <a:rPr sz="3600" spc="-5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600" spc="-5" dirty="0">
                <a:solidFill>
                  <a:srgbClr val="9CDCFE"/>
                </a:solidFill>
                <a:latin typeface="Consolas" panose="020B0609020204030204"/>
                <a:cs typeface="Consolas" panose="020B0609020204030204"/>
              </a:rPr>
              <a:t>house</a:t>
            </a:r>
            <a:r>
              <a:rPr sz="3600" spc="-5" dirty="0">
                <a:solidFill>
                  <a:srgbClr val="D4D4D4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3600" spc="-5" dirty="0">
                <a:solidFill>
                  <a:srgbClr val="569CD6"/>
                </a:solidFill>
                <a:latin typeface="Consolas" panose="020B0609020204030204"/>
                <a:cs typeface="Consolas" panose="020B0609020204030204"/>
              </a:rPr>
              <a:t>{</a:t>
            </a:r>
            <a:r>
              <a:rPr sz="3600" spc="-5" dirty="0">
                <a:solidFill>
                  <a:srgbClr val="9CDCFE"/>
                </a:solidFill>
                <a:latin typeface="Consolas" panose="020B0609020204030204"/>
                <a:cs typeface="Consolas" panose="020B0609020204030204"/>
              </a:rPr>
              <a:t>featuredHouse</a:t>
            </a:r>
            <a:r>
              <a:rPr sz="3600" spc="-5" dirty="0">
                <a:solidFill>
                  <a:srgbClr val="569CD6"/>
                </a:solidFill>
                <a:latin typeface="Consolas" panose="020B0609020204030204"/>
                <a:cs typeface="Consolas" panose="020B0609020204030204"/>
              </a:rPr>
              <a:t>}</a:t>
            </a:r>
            <a:r>
              <a:rPr sz="3600" spc="-55" dirty="0">
                <a:solidFill>
                  <a:srgbClr val="569CD6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/&gt;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ts val="4115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&lt;/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65040" y="6013196"/>
            <a:ext cx="7049134" cy="2651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7650">
              <a:lnSpc>
                <a:spcPts val="4105"/>
              </a:lnSpc>
              <a:spcBef>
                <a:spcPts val="100"/>
              </a:spcBef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</a:t>
            </a:r>
            <a:r>
              <a:rPr sz="3600" spc="-9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600" spc="-5" dirty="0">
                <a:solidFill>
                  <a:srgbClr val="9CDCFE"/>
                </a:solidFill>
                <a:latin typeface="Consolas" panose="020B0609020204030204"/>
                <a:cs typeface="Consolas" panose="020B0609020204030204"/>
              </a:rPr>
              <a:t>path</a:t>
            </a:r>
            <a:r>
              <a:rPr sz="3600" spc="-5" dirty="0">
                <a:solidFill>
                  <a:srgbClr val="D4D4D4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3600" spc="-5" dirty="0">
                <a:solidFill>
                  <a:srgbClr val="CE9178"/>
                </a:solidFill>
                <a:latin typeface="Consolas" panose="020B0609020204030204"/>
                <a:cs typeface="Consolas" panose="020B0609020204030204"/>
              </a:rPr>
              <a:t>"/search"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 marL="2019300">
              <a:lnSpc>
                <a:spcPts val="3900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SearchResults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/&gt;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 marL="1517650">
              <a:lnSpc>
                <a:spcPts val="4115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&lt;/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r>
              <a:rPr lang="en-US"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  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&lt;/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Switch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ts val="4115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&lt;/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Router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819650" y="4248150"/>
            <a:ext cx="1219200" cy="3225800"/>
            <a:chOff x="4819650" y="4248150"/>
            <a:chExt cx="1219200" cy="3225800"/>
          </a:xfrm>
        </p:grpSpPr>
        <p:sp>
          <p:nvSpPr>
            <p:cNvPr id="7" name="object 7"/>
            <p:cNvSpPr/>
            <p:nvPr/>
          </p:nvSpPr>
          <p:spPr>
            <a:xfrm>
              <a:off x="4826000" y="4254500"/>
              <a:ext cx="1206500" cy="3213100"/>
            </a:xfrm>
            <a:custGeom>
              <a:avLst/>
              <a:gdLst/>
              <a:ahLst/>
              <a:cxnLst/>
              <a:rect l="l" t="t" r="r" b="b"/>
              <a:pathLst>
                <a:path w="1206500" h="3213100">
                  <a:moveTo>
                    <a:pt x="904873" y="0"/>
                  </a:moveTo>
                  <a:lnTo>
                    <a:pt x="301626" y="0"/>
                  </a:lnTo>
                  <a:lnTo>
                    <a:pt x="301626" y="2609852"/>
                  </a:lnTo>
                  <a:lnTo>
                    <a:pt x="0" y="2609852"/>
                  </a:lnTo>
                  <a:lnTo>
                    <a:pt x="603251" y="3213100"/>
                  </a:lnTo>
                  <a:lnTo>
                    <a:pt x="1206500" y="2609852"/>
                  </a:lnTo>
                  <a:lnTo>
                    <a:pt x="904873" y="2609852"/>
                  </a:lnTo>
                  <a:lnTo>
                    <a:pt x="904873" y="0"/>
                  </a:lnTo>
                  <a:close/>
                </a:path>
              </a:pathLst>
            </a:custGeom>
            <a:solidFill>
              <a:srgbClr val="F15B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826000" y="4254500"/>
              <a:ext cx="1206500" cy="3213100"/>
            </a:xfrm>
            <a:custGeom>
              <a:avLst/>
              <a:gdLst/>
              <a:ahLst/>
              <a:cxnLst/>
              <a:rect l="l" t="t" r="r" b="b"/>
              <a:pathLst>
                <a:path w="1206500" h="3213100">
                  <a:moveTo>
                    <a:pt x="0" y="2609853"/>
                  </a:moveTo>
                  <a:lnTo>
                    <a:pt x="301625" y="2609853"/>
                  </a:lnTo>
                  <a:lnTo>
                    <a:pt x="301625" y="0"/>
                  </a:lnTo>
                  <a:lnTo>
                    <a:pt x="904874" y="0"/>
                  </a:lnTo>
                  <a:lnTo>
                    <a:pt x="904874" y="2609853"/>
                  </a:lnTo>
                  <a:lnTo>
                    <a:pt x="1206500" y="2609853"/>
                  </a:lnTo>
                  <a:lnTo>
                    <a:pt x="603251" y="3213100"/>
                  </a:lnTo>
                  <a:lnTo>
                    <a:pt x="0" y="2609853"/>
                  </a:lnTo>
                  <a:close/>
                </a:path>
              </a:pathLst>
            </a:custGeom>
            <a:ln w="12700">
              <a:solidFill>
                <a:srgbClr val="B141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330200" y="5257800"/>
            <a:ext cx="461772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35" dirty="0">
                <a:solidFill>
                  <a:srgbClr val="171717"/>
                </a:solidFill>
                <a:latin typeface="Microsoft Sans Serif" panose="020B0604020202020204"/>
                <a:cs typeface="Microsoft Sans Serif" panose="020B0604020202020204"/>
                <a:hlinkClick r:id="rId1"/>
              </a:rPr>
              <a:t>www.react.com/search</a:t>
            </a:r>
            <a:endParaRPr sz="35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5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The</a:t>
            </a:r>
            <a:r>
              <a:rPr spc="-145" dirty="0"/>
              <a:t> </a:t>
            </a:r>
            <a:r>
              <a:rPr spc="60" dirty="0"/>
              <a:t>Order</a:t>
            </a:r>
            <a:r>
              <a:rPr spc="-140" dirty="0"/>
              <a:t> </a:t>
            </a:r>
            <a:r>
              <a:rPr spc="150" dirty="0"/>
              <a:t>of</a:t>
            </a:r>
            <a:r>
              <a:rPr spc="-140" dirty="0"/>
              <a:t> </a:t>
            </a:r>
            <a:r>
              <a:rPr spc="-30" dirty="0"/>
              <a:t>Routes</a:t>
            </a:r>
            <a:endParaRPr spc="-30" dirty="0"/>
          </a:p>
        </p:txBody>
      </p:sp>
      <p:sp>
        <p:nvSpPr>
          <p:cNvPr id="3" name="object 3"/>
          <p:cNvSpPr txBox="1"/>
          <p:nvPr/>
        </p:nvSpPr>
        <p:spPr>
          <a:xfrm>
            <a:off x="4765040" y="2556764"/>
            <a:ext cx="3035935" cy="1071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15"/>
              </a:lnSpc>
              <a:spcBef>
                <a:spcPts val="100"/>
              </a:spcBef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Router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 marL="1016000">
              <a:lnSpc>
                <a:spcPts val="4115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Switch</a:t>
            </a:r>
            <a:r>
              <a:rPr sz="36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69990" y="4031996"/>
            <a:ext cx="10309225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05"/>
              </a:lnSpc>
              <a:spcBef>
                <a:spcPts val="100"/>
              </a:spcBef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</a:t>
            </a:r>
            <a:r>
              <a:rPr sz="3600" spc="-7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600" spc="-5" dirty="0">
                <a:solidFill>
                  <a:srgbClr val="9CDCFE"/>
                </a:solidFill>
                <a:latin typeface="Consolas" panose="020B0609020204030204"/>
                <a:cs typeface="Consolas" panose="020B0609020204030204"/>
              </a:rPr>
              <a:t>path</a:t>
            </a:r>
            <a:r>
              <a:rPr sz="3600" spc="-5" dirty="0">
                <a:solidFill>
                  <a:srgbClr val="D4D4D4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3600" spc="-5" dirty="0">
                <a:solidFill>
                  <a:srgbClr val="CE9178"/>
                </a:solidFill>
                <a:latin typeface="Consolas" panose="020B0609020204030204"/>
                <a:cs typeface="Consolas" panose="020B0609020204030204"/>
              </a:rPr>
              <a:t>"/"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 marL="514350">
              <a:lnSpc>
                <a:spcPts val="3900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FeaturedHouse</a:t>
            </a:r>
            <a:r>
              <a:rPr sz="3600" spc="-5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600" spc="-5" dirty="0">
                <a:solidFill>
                  <a:srgbClr val="9CDCFE"/>
                </a:solidFill>
                <a:latin typeface="Consolas" panose="020B0609020204030204"/>
                <a:cs typeface="Consolas" panose="020B0609020204030204"/>
              </a:rPr>
              <a:t>house</a:t>
            </a:r>
            <a:r>
              <a:rPr sz="3600" spc="-5" dirty="0">
                <a:solidFill>
                  <a:srgbClr val="D4D4D4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3600" spc="-5" dirty="0">
                <a:solidFill>
                  <a:srgbClr val="569CD6"/>
                </a:solidFill>
                <a:latin typeface="Consolas" panose="020B0609020204030204"/>
                <a:cs typeface="Consolas" panose="020B0609020204030204"/>
              </a:rPr>
              <a:t>{</a:t>
            </a:r>
            <a:r>
              <a:rPr sz="3600" spc="-5" dirty="0">
                <a:solidFill>
                  <a:srgbClr val="9CDCFE"/>
                </a:solidFill>
                <a:latin typeface="Consolas" panose="020B0609020204030204"/>
                <a:cs typeface="Consolas" panose="020B0609020204030204"/>
              </a:rPr>
              <a:t>featuredHouse</a:t>
            </a:r>
            <a:r>
              <a:rPr sz="3600" spc="-5" dirty="0">
                <a:solidFill>
                  <a:srgbClr val="569CD6"/>
                </a:solidFill>
                <a:latin typeface="Consolas" panose="020B0609020204030204"/>
                <a:cs typeface="Consolas" panose="020B0609020204030204"/>
              </a:rPr>
              <a:t>}</a:t>
            </a:r>
            <a:r>
              <a:rPr sz="3600" spc="-55" dirty="0">
                <a:solidFill>
                  <a:srgbClr val="569CD6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/&gt;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ts val="4115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&lt;/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65040" y="6013196"/>
            <a:ext cx="7049134" cy="2621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7650">
              <a:lnSpc>
                <a:spcPts val="4105"/>
              </a:lnSpc>
              <a:spcBef>
                <a:spcPts val="100"/>
              </a:spcBef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</a:t>
            </a:r>
            <a:r>
              <a:rPr sz="3600" spc="-9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600" spc="-5" dirty="0">
                <a:solidFill>
                  <a:srgbClr val="9CDCFE"/>
                </a:solidFill>
                <a:latin typeface="Consolas" panose="020B0609020204030204"/>
                <a:cs typeface="Consolas" panose="020B0609020204030204"/>
              </a:rPr>
              <a:t>path</a:t>
            </a:r>
            <a:r>
              <a:rPr sz="3600" spc="-5" dirty="0">
                <a:solidFill>
                  <a:srgbClr val="D4D4D4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3600" spc="-5" dirty="0">
                <a:solidFill>
                  <a:srgbClr val="CE9178"/>
                </a:solidFill>
                <a:latin typeface="Consolas" panose="020B0609020204030204"/>
                <a:cs typeface="Consolas" panose="020B0609020204030204"/>
              </a:rPr>
              <a:t>"/search"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 marL="2019300">
              <a:lnSpc>
                <a:spcPts val="3900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SearchResults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/&gt;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 marL="1517650">
              <a:lnSpc>
                <a:spcPts val="4115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&lt;/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 marL="1016000">
              <a:lnSpc>
                <a:spcPts val="4115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&lt;/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Switch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ts val="4115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&lt;/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Router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819650" y="4248150"/>
            <a:ext cx="1219200" cy="3225800"/>
            <a:chOff x="4819650" y="4248150"/>
            <a:chExt cx="1219200" cy="3225800"/>
          </a:xfrm>
        </p:grpSpPr>
        <p:sp>
          <p:nvSpPr>
            <p:cNvPr id="7" name="object 7"/>
            <p:cNvSpPr/>
            <p:nvPr/>
          </p:nvSpPr>
          <p:spPr>
            <a:xfrm>
              <a:off x="4826000" y="4254500"/>
              <a:ext cx="1206500" cy="3213100"/>
            </a:xfrm>
            <a:custGeom>
              <a:avLst/>
              <a:gdLst/>
              <a:ahLst/>
              <a:cxnLst/>
              <a:rect l="l" t="t" r="r" b="b"/>
              <a:pathLst>
                <a:path w="1206500" h="3213100">
                  <a:moveTo>
                    <a:pt x="904873" y="0"/>
                  </a:moveTo>
                  <a:lnTo>
                    <a:pt x="301626" y="0"/>
                  </a:lnTo>
                  <a:lnTo>
                    <a:pt x="301626" y="2609852"/>
                  </a:lnTo>
                  <a:lnTo>
                    <a:pt x="0" y="2609852"/>
                  </a:lnTo>
                  <a:lnTo>
                    <a:pt x="603251" y="3213100"/>
                  </a:lnTo>
                  <a:lnTo>
                    <a:pt x="1206500" y="2609852"/>
                  </a:lnTo>
                  <a:lnTo>
                    <a:pt x="904873" y="2609852"/>
                  </a:lnTo>
                  <a:lnTo>
                    <a:pt x="904873" y="0"/>
                  </a:lnTo>
                  <a:close/>
                </a:path>
              </a:pathLst>
            </a:custGeom>
            <a:solidFill>
              <a:srgbClr val="F15B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826000" y="4254500"/>
              <a:ext cx="1206500" cy="3213100"/>
            </a:xfrm>
            <a:custGeom>
              <a:avLst/>
              <a:gdLst/>
              <a:ahLst/>
              <a:cxnLst/>
              <a:rect l="l" t="t" r="r" b="b"/>
              <a:pathLst>
                <a:path w="1206500" h="3213100">
                  <a:moveTo>
                    <a:pt x="0" y="2609853"/>
                  </a:moveTo>
                  <a:lnTo>
                    <a:pt x="301625" y="2609853"/>
                  </a:lnTo>
                  <a:lnTo>
                    <a:pt x="301625" y="0"/>
                  </a:lnTo>
                  <a:lnTo>
                    <a:pt x="904874" y="0"/>
                  </a:lnTo>
                  <a:lnTo>
                    <a:pt x="904874" y="2609853"/>
                  </a:lnTo>
                  <a:lnTo>
                    <a:pt x="1206500" y="2609853"/>
                  </a:lnTo>
                  <a:lnTo>
                    <a:pt x="603251" y="3213100"/>
                  </a:lnTo>
                  <a:lnTo>
                    <a:pt x="0" y="2609853"/>
                  </a:lnTo>
                  <a:close/>
                </a:path>
              </a:pathLst>
            </a:custGeom>
            <a:ln w="12700">
              <a:solidFill>
                <a:srgbClr val="B141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330200" y="5257800"/>
            <a:ext cx="461772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35" dirty="0">
                <a:solidFill>
                  <a:srgbClr val="171717"/>
                </a:solidFill>
                <a:latin typeface="Microsoft Sans Serif" panose="020B0604020202020204"/>
                <a:cs typeface="Microsoft Sans Serif" panose="020B0604020202020204"/>
                <a:hlinkClick r:id="rId1"/>
              </a:rPr>
              <a:t>www.react.com/search</a:t>
            </a:r>
            <a:endParaRPr sz="35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575050" y="5251450"/>
            <a:ext cx="1384300" cy="615950"/>
            <a:chOff x="3587750" y="5264150"/>
            <a:chExt cx="1384300" cy="615950"/>
          </a:xfrm>
        </p:grpSpPr>
        <p:sp>
          <p:nvSpPr>
            <p:cNvPr id="11" name="object 11"/>
            <p:cNvSpPr/>
            <p:nvPr/>
          </p:nvSpPr>
          <p:spPr>
            <a:xfrm>
              <a:off x="3594100" y="5270500"/>
              <a:ext cx="1371600" cy="603250"/>
            </a:xfrm>
            <a:custGeom>
              <a:avLst/>
              <a:gdLst/>
              <a:ahLst/>
              <a:cxnLst/>
              <a:rect l="l" t="t" r="r" b="b"/>
              <a:pathLst>
                <a:path w="1371600" h="603250">
                  <a:moveTo>
                    <a:pt x="1371600" y="0"/>
                  </a:moveTo>
                  <a:lnTo>
                    <a:pt x="0" y="0"/>
                  </a:lnTo>
                  <a:lnTo>
                    <a:pt x="0" y="603250"/>
                  </a:lnTo>
                  <a:lnTo>
                    <a:pt x="1371600" y="603250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2A9F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594100" y="5270500"/>
              <a:ext cx="1371600" cy="603250"/>
            </a:xfrm>
            <a:custGeom>
              <a:avLst/>
              <a:gdLst/>
              <a:ahLst/>
              <a:cxnLst/>
              <a:rect l="l" t="t" r="r" b="b"/>
              <a:pathLst>
                <a:path w="1371600" h="603250">
                  <a:moveTo>
                    <a:pt x="0" y="0"/>
                  </a:moveTo>
                  <a:lnTo>
                    <a:pt x="1371600" y="0"/>
                  </a:lnTo>
                  <a:lnTo>
                    <a:pt x="1371600" y="603250"/>
                  </a:lnTo>
                  <a:lnTo>
                    <a:pt x="0" y="60325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141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5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The</a:t>
            </a:r>
            <a:r>
              <a:rPr spc="-145" dirty="0"/>
              <a:t> </a:t>
            </a:r>
            <a:r>
              <a:rPr spc="60" dirty="0"/>
              <a:t>Order</a:t>
            </a:r>
            <a:r>
              <a:rPr spc="-140" dirty="0"/>
              <a:t> </a:t>
            </a:r>
            <a:r>
              <a:rPr spc="150" dirty="0"/>
              <a:t>of</a:t>
            </a:r>
            <a:r>
              <a:rPr spc="-140" dirty="0"/>
              <a:t> </a:t>
            </a:r>
            <a:r>
              <a:rPr spc="-30" dirty="0"/>
              <a:t>Routes</a:t>
            </a:r>
            <a:endParaRPr spc="-30" dirty="0"/>
          </a:p>
        </p:txBody>
      </p:sp>
      <p:sp>
        <p:nvSpPr>
          <p:cNvPr id="3" name="object 3"/>
          <p:cNvSpPr txBox="1"/>
          <p:nvPr/>
        </p:nvSpPr>
        <p:spPr>
          <a:xfrm>
            <a:off x="4765040" y="2556764"/>
            <a:ext cx="3035935" cy="1071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15"/>
              </a:lnSpc>
              <a:spcBef>
                <a:spcPts val="100"/>
              </a:spcBef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Router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 marL="1016000">
              <a:lnSpc>
                <a:spcPts val="4115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Switch</a:t>
            </a:r>
            <a:r>
              <a:rPr sz="36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69990" y="4031996"/>
            <a:ext cx="10309225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05"/>
              </a:lnSpc>
              <a:spcBef>
                <a:spcPts val="100"/>
              </a:spcBef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</a:t>
            </a:r>
            <a:r>
              <a:rPr sz="3600" spc="-5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600" b="1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exact</a:t>
            </a:r>
            <a:r>
              <a:rPr sz="3600" b="1" spc="-4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600" spc="-5" dirty="0">
                <a:solidFill>
                  <a:srgbClr val="9CDCFE"/>
                </a:solidFill>
                <a:latin typeface="Consolas" panose="020B0609020204030204"/>
                <a:cs typeface="Consolas" panose="020B0609020204030204"/>
              </a:rPr>
              <a:t>path</a:t>
            </a:r>
            <a:r>
              <a:rPr sz="3600" spc="-5" dirty="0">
                <a:solidFill>
                  <a:srgbClr val="D4D4D4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3600" spc="-5" dirty="0">
                <a:solidFill>
                  <a:srgbClr val="CE9178"/>
                </a:solidFill>
                <a:latin typeface="Consolas" panose="020B0609020204030204"/>
                <a:cs typeface="Consolas" panose="020B0609020204030204"/>
              </a:rPr>
              <a:t>"/"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 marL="514350">
              <a:lnSpc>
                <a:spcPts val="3900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FeaturedHouse</a:t>
            </a:r>
            <a:r>
              <a:rPr sz="3600" spc="-5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600" spc="-5" dirty="0">
                <a:solidFill>
                  <a:srgbClr val="9CDCFE"/>
                </a:solidFill>
                <a:latin typeface="Consolas" panose="020B0609020204030204"/>
                <a:cs typeface="Consolas" panose="020B0609020204030204"/>
              </a:rPr>
              <a:t>house</a:t>
            </a:r>
            <a:r>
              <a:rPr sz="3600" spc="-5" dirty="0">
                <a:solidFill>
                  <a:srgbClr val="D4D4D4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3600" spc="-5" dirty="0">
                <a:solidFill>
                  <a:srgbClr val="569CD6"/>
                </a:solidFill>
                <a:latin typeface="Consolas" panose="020B0609020204030204"/>
                <a:cs typeface="Consolas" panose="020B0609020204030204"/>
              </a:rPr>
              <a:t>{</a:t>
            </a:r>
            <a:r>
              <a:rPr sz="3600" spc="-5" dirty="0">
                <a:solidFill>
                  <a:srgbClr val="9CDCFE"/>
                </a:solidFill>
                <a:latin typeface="Consolas" panose="020B0609020204030204"/>
                <a:cs typeface="Consolas" panose="020B0609020204030204"/>
              </a:rPr>
              <a:t>featuredHouse</a:t>
            </a:r>
            <a:r>
              <a:rPr sz="3600" spc="-5" dirty="0">
                <a:solidFill>
                  <a:srgbClr val="569CD6"/>
                </a:solidFill>
                <a:latin typeface="Consolas" panose="020B0609020204030204"/>
                <a:cs typeface="Consolas" panose="020B0609020204030204"/>
              </a:rPr>
              <a:t>}</a:t>
            </a:r>
            <a:r>
              <a:rPr sz="3600" spc="-55" dirty="0">
                <a:solidFill>
                  <a:srgbClr val="569CD6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/&gt;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ts val="4115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&lt;/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65040" y="6013196"/>
            <a:ext cx="7049134" cy="3037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7650">
              <a:lnSpc>
                <a:spcPts val="4105"/>
              </a:lnSpc>
              <a:spcBef>
                <a:spcPts val="100"/>
              </a:spcBef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</a:t>
            </a:r>
            <a:r>
              <a:rPr sz="3600" spc="-9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600" spc="-5" dirty="0">
                <a:solidFill>
                  <a:srgbClr val="9CDCFE"/>
                </a:solidFill>
                <a:latin typeface="Consolas" panose="020B0609020204030204"/>
                <a:cs typeface="Consolas" panose="020B0609020204030204"/>
              </a:rPr>
              <a:t>path</a:t>
            </a:r>
            <a:r>
              <a:rPr sz="3600" spc="-5" dirty="0">
                <a:solidFill>
                  <a:srgbClr val="D4D4D4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3600" spc="-5" dirty="0">
                <a:solidFill>
                  <a:srgbClr val="CE9178"/>
                </a:solidFill>
                <a:latin typeface="Consolas" panose="020B0609020204030204"/>
                <a:cs typeface="Consolas" panose="020B0609020204030204"/>
              </a:rPr>
              <a:t>"/search"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 marL="2019300">
              <a:lnSpc>
                <a:spcPts val="3900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SearchResults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/&gt;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 marL="1517650">
              <a:lnSpc>
                <a:spcPts val="4115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&lt;/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50">
              <a:latin typeface="Consolas" panose="020B0609020204030204"/>
              <a:cs typeface="Consolas" panose="020B0609020204030204"/>
            </a:endParaRPr>
          </a:p>
          <a:p>
            <a:pPr marL="1016000">
              <a:lnSpc>
                <a:spcPts val="4115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&lt;/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Switch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ts val="4115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&lt;/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Router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819650" y="4248150"/>
            <a:ext cx="1219200" cy="3225800"/>
            <a:chOff x="4819650" y="4248150"/>
            <a:chExt cx="1219200" cy="3225800"/>
          </a:xfrm>
        </p:grpSpPr>
        <p:sp>
          <p:nvSpPr>
            <p:cNvPr id="7" name="object 7"/>
            <p:cNvSpPr/>
            <p:nvPr/>
          </p:nvSpPr>
          <p:spPr>
            <a:xfrm>
              <a:off x="4826000" y="4254500"/>
              <a:ext cx="1206500" cy="3213100"/>
            </a:xfrm>
            <a:custGeom>
              <a:avLst/>
              <a:gdLst/>
              <a:ahLst/>
              <a:cxnLst/>
              <a:rect l="l" t="t" r="r" b="b"/>
              <a:pathLst>
                <a:path w="1206500" h="3213100">
                  <a:moveTo>
                    <a:pt x="904873" y="0"/>
                  </a:moveTo>
                  <a:lnTo>
                    <a:pt x="301626" y="0"/>
                  </a:lnTo>
                  <a:lnTo>
                    <a:pt x="301626" y="2609852"/>
                  </a:lnTo>
                  <a:lnTo>
                    <a:pt x="0" y="2609852"/>
                  </a:lnTo>
                  <a:lnTo>
                    <a:pt x="603251" y="3213100"/>
                  </a:lnTo>
                  <a:lnTo>
                    <a:pt x="1206500" y="2609852"/>
                  </a:lnTo>
                  <a:lnTo>
                    <a:pt x="904873" y="2609852"/>
                  </a:lnTo>
                  <a:lnTo>
                    <a:pt x="904873" y="0"/>
                  </a:lnTo>
                  <a:close/>
                </a:path>
              </a:pathLst>
            </a:custGeom>
            <a:solidFill>
              <a:srgbClr val="F15B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826000" y="4254500"/>
              <a:ext cx="1206500" cy="3213100"/>
            </a:xfrm>
            <a:custGeom>
              <a:avLst/>
              <a:gdLst/>
              <a:ahLst/>
              <a:cxnLst/>
              <a:rect l="l" t="t" r="r" b="b"/>
              <a:pathLst>
                <a:path w="1206500" h="3213100">
                  <a:moveTo>
                    <a:pt x="0" y="2609853"/>
                  </a:moveTo>
                  <a:lnTo>
                    <a:pt x="301625" y="2609853"/>
                  </a:lnTo>
                  <a:lnTo>
                    <a:pt x="301625" y="0"/>
                  </a:lnTo>
                  <a:lnTo>
                    <a:pt x="904874" y="0"/>
                  </a:lnTo>
                  <a:lnTo>
                    <a:pt x="904874" y="2609853"/>
                  </a:lnTo>
                  <a:lnTo>
                    <a:pt x="1206500" y="2609853"/>
                  </a:lnTo>
                  <a:lnTo>
                    <a:pt x="603251" y="3213100"/>
                  </a:lnTo>
                  <a:lnTo>
                    <a:pt x="0" y="2609853"/>
                  </a:lnTo>
                  <a:close/>
                </a:path>
              </a:pathLst>
            </a:custGeom>
            <a:ln w="12700">
              <a:solidFill>
                <a:srgbClr val="B141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330200" y="5257800"/>
            <a:ext cx="461772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35" dirty="0">
                <a:solidFill>
                  <a:srgbClr val="171717"/>
                </a:solidFill>
                <a:latin typeface="Microsoft Sans Serif" panose="020B0604020202020204"/>
                <a:cs typeface="Microsoft Sans Serif" panose="020B0604020202020204"/>
                <a:hlinkClick r:id="rId1"/>
              </a:rPr>
              <a:t>www.react.com/search</a:t>
            </a:r>
            <a:endParaRPr sz="35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5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The</a:t>
            </a:r>
            <a:r>
              <a:rPr spc="-145" dirty="0"/>
              <a:t> </a:t>
            </a:r>
            <a:r>
              <a:rPr spc="60" dirty="0"/>
              <a:t>Order</a:t>
            </a:r>
            <a:r>
              <a:rPr spc="-140" dirty="0"/>
              <a:t> </a:t>
            </a:r>
            <a:r>
              <a:rPr spc="150" dirty="0"/>
              <a:t>of</a:t>
            </a:r>
            <a:r>
              <a:rPr spc="-140" dirty="0"/>
              <a:t> </a:t>
            </a:r>
            <a:r>
              <a:rPr spc="-30" dirty="0"/>
              <a:t>Routes</a:t>
            </a:r>
            <a:endParaRPr spc="-30" dirty="0"/>
          </a:p>
        </p:txBody>
      </p:sp>
      <p:sp>
        <p:nvSpPr>
          <p:cNvPr id="3" name="object 3"/>
          <p:cNvSpPr txBox="1"/>
          <p:nvPr/>
        </p:nvSpPr>
        <p:spPr>
          <a:xfrm>
            <a:off x="4765040" y="2556764"/>
            <a:ext cx="3035935" cy="1071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15"/>
              </a:lnSpc>
              <a:spcBef>
                <a:spcPts val="100"/>
              </a:spcBef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Router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 marL="1016000">
              <a:lnSpc>
                <a:spcPts val="4115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Switch</a:t>
            </a:r>
            <a:r>
              <a:rPr sz="36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69990" y="4031996"/>
            <a:ext cx="5544185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05"/>
              </a:lnSpc>
              <a:spcBef>
                <a:spcPts val="100"/>
              </a:spcBef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</a:t>
            </a:r>
            <a:r>
              <a:rPr sz="3600" spc="-9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600" spc="-5" dirty="0">
                <a:solidFill>
                  <a:srgbClr val="9CDCFE"/>
                </a:solidFill>
                <a:latin typeface="Consolas" panose="020B0609020204030204"/>
                <a:cs typeface="Consolas" panose="020B0609020204030204"/>
              </a:rPr>
              <a:t>path</a:t>
            </a:r>
            <a:r>
              <a:rPr sz="3600" spc="-5" dirty="0">
                <a:solidFill>
                  <a:srgbClr val="D4D4D4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3600" spc="-5" dirty="0">
                <a:solidFill>
                  <a:srgbClr val="CE9178"/>
                </a:solidFill>
                <a:latin typeface="Consolas" panose="020B0609020204030204"/>
                <a:cs typeface="Consolas" panose="020B0609020204030204"/>
              </a:rPr>
              <a:t>"/search"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 marL="514350">
              <a:lnSpc>
                <a:spcPts val="3900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SearchResults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/&gt;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ts val="4115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&lt;/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65040" y="6013196"/>
            <a:ext cx="11814175" cy="3037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7650">
              <a:lnSpc>
                <a:spcPts val="4105"/>
              </a:lnSpc>
              <a:spcBef>
                <a:spcPts val="100"/>
              </a:spcBef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</a:t>
            </a:r>
            <a:r>
              <a:rPr sz="3600" spc="-7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600" spc="-5" dirty="0">
                <a:solidFill>
                  <a:srgbClr val="9CDCFE"/>
                </a:solidFill>
                <a:latin typeface="Consolas" panose="020B0609020204030204"/>
                <a:cs typeface="Consolas" panose="020B0609020204030204"/>
              </a:rPr>
              <a:t>path</a:t>
            </a:r>
            <a:r>
              <a:rPr sz="3600" spc="-5" dirty="0">
                <a:solidFill>
                  <a:srgbClr val="D4D4D4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3600" spc="-5" dirty="0">
                <a:solidFill>
                  <a:srgbClr val="CE9178"/>
                </a:solidFill>
                <a:latin typeface="Consolas" panose="020B0609020204030204"/>
                <a:cs typeface="Consolas" panose="020B0609020204030204"/>
              </a:rPr>
              <a:t>"/"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 marL="2019300">
              <a:lnSpc>
                <a:spcPts val="3900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FeaturedHouse</a:t>
            </a:r>
            <a:r>
              <a:rPr sz="3600" spc="-5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600" spc="-5" dirty="0">
                <a:solidFill>
                  <a:srgbClr val="9CDCFE"/>
                </a:solidFill>
                <a:latin typeface="Consolas" panose="020B0609020204030204"/>
                <a:cs typeface="Consolas" panose="020B0609020204030204"/>
              </a:rPr>
              <a:t>house</a:t>
            </a:r>
            <a:r>
              <a:rPr sz="3600" spc="-5" dirty="0">
                <a:solidFill>
                  <a:srgbClr val="D4D4D4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3600" spc="-5" dirty="0">
                <a:solidFill>
                  <a:srgbClr val="569CD6"/>
                </a:solidFill>
                <a:latin typeface="Consolas" panose="020B0609020204030204"/>
                <a:cs typeface="Consolas" panose="020B0609020204030204"/>
              </a:rPr>
              <a:t>{</a:t>
            </a:r>
            <a:r>
              <a:rPr sz="3600" spc="-5" dirty="0">
                <a:solidFill>
                  <a:srgbClr val="9CDCFE"/>
                </a:solidFill>
                <a:latin typeface="Consolas" panose="020B0609020204030204"/>
                <a:cs typeface="Consolas" panose="020B0609020204030204"/>
              </a:rPr>
              <a:t>featuredHouse</a:t>
            </a:r>
            <a:r>
              <a:rPr sz="3600" spc="-5" dirty="0">
                <a:solidFill>
                  <a:srgbClr val="569CD6"/>
                </a:solidFill>
                <a:latin typeface="Consolas" panose="020B0609020204030204"/>
                <a:cs typeface="Consolas" panose="020B0609020204030204"/>
              </a:rPr>
              <a:t>}</a:t>
            </a:r>
            <a:r>
              <a:rPr sz="3600" spc="-55" dirty="0">
                <a:solidFill>
                  <a:srgbClr val="569CD6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/&gt;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 marL="1517650">
              <a:lnSpc>
                <a:spcPts val="4115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&lt;/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50">
              <a:latin typeface="Consolas" panose="020B0609020204030204"/>
              <a:cs typeface="Consolas" panose="020B0609020204030204"/>
            </a:endParaRPr>
          </a:p>
          <a:p>
            <a:pPr marL="1016000">
              <a:lnSpc>
                <a:spcPts val="4115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&lt;/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Switch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ts val="4115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&lt;/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Router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819650" y="4248150"/>
            <a:ext cx="1219200" cy="3225800"/>
            <a:chOff x="4819650" y="4248150"/>
            <a:chExt cx="1219200" cy="3225800"/>
          </a:xfrm>
        </p:grpSpPr>
        <p:sp>
          <p:nvSpPr>
            <p:cNvPr id="7" name="object 7"/>
            <p:cNvSpPr/>
            <p:nvPr/>
          </p:nvSpPr>
          <p:spPr>
            <a:xfrm>
              <a:off x="4826000" y="4254500"/>
              <a:ext cx="1206500" cy="3213100"/>
            </a:xfrm>
            <a:custGeom>
              <a:avLst/>
              <a:gdLst/>
              <a:ahLst/>
              <a:cxnLst/>
              <a:rect l="l" t="t" r="r" b="b"/>
              <a:pathLst>
                <a:path w="1206500" h="3213100">
                  <a:moveTo>
                    <a:pt x="904873" y="0"/>
                  </a:moveTo>
                  <a:lnTo>
                    <a:pt x="301626" y="0"/>
                  </a:lnTo>
                  <a:lnTo>
                    <a:pt x="301626" y="2609852"/>
                  </a:lnTo>
                  <a:lnTo>
                    <a:pt x="0" y="2609852"/>
                  </a:lnTo>
                  <a:lnTo>
                    <a:pt x="603251" y="3213100"/>
                  </a:lnTo>
                  <a:lnTo>
                    <a:pt x="1206500" y="2609852"/>
                  </a:lnTo>
                  <a:lnTo>
                    <a:pt x="904873" y="2609852"/>
                  </a:lnTo>
                  <a:lnTo>
                    <a:pt x="904873" y="0"/>
                  </a:lnTo>
                  <a:close/>
                </a:path>
              </a:pathLst>
            </a:custGeom>
            <a:solidFill>
              <a:srgbClr val="F15B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826000" y="4254500"/>
              <a:ext cx="1206500" cy="3213100"/>
            </a:xfrm>
            <a:custGeom>
              <a:avLst/>
              <a:gdLst/>
              <a:ahLst/>
              <a:cxnLst/>
              <a:rect l="l" t="t" r="r" b="b"/>
              <a:pathLst>
                <a:path w="1206500" h="3213100">
                  <a:moveTo>
                    <a:pt x="0" y="2609853"/>
                  </a:moveTo>
                  <a:lnTo>
                    <a:pt x="301625" y="2609853"/>
                  </a:lnTo>
                  <a:lnTo>
                    <a:pt x="301625" y="0"/>
                  </a:lnTo>
                  <a:lnTo>
                    <a:pt x="904874" y="0"/>
                  </a:lnTo>
                  <a:lnTo>
                    <a:pt x="904874" y="2609853"/>
                  </a:lnTo>
                  <a:lnTo>
                    <a:pt x="1206500" y="2609853"/>
                  </a:lnTo>
                  <a:lnTo>
                    <a:pt x="603251" y="3213100"/>
                  </a:lnTo>
                  <a:lnTo>
                    <a:pt x="0" y="2609853"/>
                  </a:lnTo>
                  <a:close/>
                </a:path>
              </a:pathLst>
            </a:custGeom>
            <a:ln w="12700">
              <a:solidFill>
                <a:srgbClr val="B141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330200" y="5257800"/>
            <a:ext cx="461772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35" dirty="0">
                <a:solidFill>
                  <a:srgbClr val="171717"/>
                </a:solidFill>
                <a:latin typeface="Microsoft Sans Serif" panose="020B0604020202020204"/>
                <a:cs typeface="Microsoft Sans Serif" panose="020B0604020202020204"/>
                <a:hlinkClick r:id="rId1"/>
              </a:rPr>
              <a:t>www.react.com/search</a:t>
            </a:r>
            <a:endParaRPr sz="35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153035" y="495300"/>
          <a:ext cx="17643475" cy="8503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0572750" imgH="5972175" progId="Paint.Picture">
                  <p:embed/>
                </p:oleObj>
              </mc:Choice>
              <mc:Fallback>
                <p:oleObj name="" r:id="rId1" imgW="10572750" imgH="59721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rcRect b="1239"/>
                      <a:stretch>
                        <a:fillRect/>
                      </a:stretch>
                    </p:blipFill>
                    <p:spPr>
                      <a:xfrm>
                        <a:off x="153035" y="495300"/>
                        <a:ext cx="17643475" cy="8503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6953250" cy="1028700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44801" y="2456180"/>
            <a:ext cx="4792980" cy="1464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Function</a:t>
            </a:r>
            <a:r>
              <a:rPr sz="3600" b="1" spc="-14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components</a:t>
            </a:r>
            <a:endParaRPr sz="36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2685"/>
              </a:spcBef>
            </a:pPr>
            <a:r>
              <a:rPr sz="3600" b="1" spc="-9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Props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44801" y="4233164"/>
            <a:ext cx="3700145" cy="3256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Value</a:t>
            </a:r>
            <a:r>
              <a:rPr sz="3600" b="1" spc="-114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2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references</a:t>
            </a:r>
            <a:endParaRPr sz="3600">
              <a:latin typeface="Arial" panose="020B0604020202020204"/>
              <a:cs typeface="Arial" panose="020B0604020202020204"/>
            </a:endParaRPr>
          </a:p>
          <a:p>
            <a:pPr marL="12700" marR="2211070">
              <a:lnSpc>
                <a:spcPct val="162000"/>
              </a:lnSpc>
            </a:pPr>
            <a:r>
              <a:rPr sz="3600" b="1" spc="-10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Hooks </a:t>
            </a:r>
            <a:r>
              <a:rPr sz="3600" b="1" spc="-9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16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Ro</a:t>
            </a:r>
            <a:r>
              <a:rPr sz="3600" b="1" spc="14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3600" b="1" spc="4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3600" b="1" spc="12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3600" b="1" spc="-5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r</a:t>
            </a:r>
            <a:endParaRPr sz="36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2785"/>
              </a:spcBef>
            </a:pPr>
            <a:r>
              <a:rPr sz="3600" b="1" spc="-9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Tips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89161" y="2928619"/>
            <a:ext cx="25749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49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4800" spc="12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u</a:t>
            </a:r>
            <a:r>
              <a:rPr sz="4800" spc="-1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mm</a:t>
            </a:r>
            <a:r>
              <a:rPr sz="4800" spc="-4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ar</a:t>
            </a:r>
            <a:r>
              <a:rPr sz="4800" spc="-1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y</a:t>
            </a:r>
            <a:endParaRPr sz="4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1295400" y="1028700"/>
          <a:ext cx="15832455" cy="8306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9982200" imgH="5857875" progId="Paint.Picture">
                  <p:embed/>
                </p:oleObj>
              </mc:Choice>
              <mc:Fallback>
                <p:oleObj name="" r:id="rId1" imgW="9982200" imgH="58578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95400" y="1028700"/>
                        <a:ext cx="15832455" cy="8306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21500" y="754380"/>
            <a:ext cx="444500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0" dirty="0"/>
              <a:t>A</a:t>
            </a:r>
            <a:r>
              <a:rPr spc="-130" dirty="0"/>
              <a:t> </a:t>
            </a:r>
            <a:r>
              <a:rPr spc="40" dirty="0"/>
              <a:t>C</a:t>
            </a:r>
            <a:r>
              <a:rPr spc="35" dirty="0"/>
              <a:t>o</a:t>
            </a:r>
            <a:r>
              <a:rPr spc="-10" dirty="0"/>
              <a:t>m</a:t>
            </a:r>
            <a:r>
              <a:rPr spc="215" dirty="0"/>
              <a:t>p</a:t>
            </a:r>
            <a:r>
              <a:rPr spc="55" dirty="0"/>
              <a:t>o</a:t>
            </a:r>
            <a:r>
              <a:rPr spc="105" dirty="0"/>
              <a:t>n</a:t>
            </a:r>
            <a:r>
              <a:rPr spc="20" dirty="0"/>
              <a:t>e</a:t>
            </a:r>
            <a:r>
              <a:rPr spc="105" dirty="0"/>
              <a:t>n</a:t>
            </a:r>
            <a:r>
              <a:rPr spc="445" dirty="0"/>
              <a:t>t</a:t>
            </a:r>
            <a:endParaRPr spc="445" dirty="0"/>
          </a:p>
        </p:txBody>
      </p:sp>
      <p:grpSp>
        <p:nvGrpSpPr>
          <p:cNvPr id="3" name="object 3"/>
          <p:cNvGrpSpPr/>
          <p:nvPr/>
        </p:nvGrpSpPr>
        <p:grpSpPr>
          <a:xfrm>
            <a:off x="4827412" y="2931284"/>
            <a:ext cx="8633460" cy="4648200"/>
            <a:chOff x="4827412" y="2931284"/>
            <a:chExt cx="8633460" cy="4648200"/>
          </a:xfrm>
        </p:grpSpPr>
        <p:sp>
          <p:nvSpPr>
            <p:cNvPr id="4" name="object 4"/>
            <p:cNvSpPr/>
            <p:nvPr/>
          </p:nvSpPr>
          <p:spPr>
            <a:xfrm>
              <a:off x="7478317" y="2931284"/>
              <a:ext cx="5982335" cy="4648200"/>
            </a:xfrm>
            <a:custGeom>
              <a:avLst/>
              <a:gdLst/>
              <a:ahLst/>
              <a:cxnLst/>
              <a:rect l="l" t="t" r="r" b="b"/>
              <a:pathLst>
                <a:path w="5982334" h="4648200">
                  <a:moveTo>
                    <a:pt x="5982272" y="0"/>
                  </a:moveTo>
                  <a:lnTo>
                    <a:pt x="0" y="0"/>
                  </a:lnTo>
                  <a:lnTo>
                    <a:pt x="0" y="4647718"/>
                  </a:lnTo>
                  <a:lnTo>
                    <a:pt x="5982272" y="4647718"/>
                  </a:lnTo>
                  <a:lnTo>
                    <a:pt x="5982272" y="0"/>
                  </a:lnTo>
                  <a:close/>
                </a:path>
              </a:pathLst>
            </a:custGeom>
            <a:solidFill>
              <a:srgbClr val="A62E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827412" y="3213304"/>
              <a:ext cx="3310254" cy="2583815"/>
            </a:xfrm>
            <a:custGeom>
              <a:avLst/>
              <a:gdLst/>
              <a:ahLst/>
              <a:cxnLst/>
              <a:rect l="l" t="t" r="r" b="b"/>
              <a:pathLst>
                <a:path w="3310254" h="2583815">
                  <a:moveTo>
                    <a:pt x="2018437" y="0"/>
                  </a:moveTo>
                  <a:lnTo>
                    <a:pt x="2018437" y="645831"/>
                  </a:lnTo>
                  <a:lnTo>
                    <a:pt x="0" y="645831"/>
                  </a:lnTo>
                  <a:lnTo>
                    <a:pt x="0" y="1937489"/>
                  </a:lnTo>
                  <a:lnTo>
                    <a:pt x="2018437" y="1937489"/>
                  </a:lnTo>
                  <a:lnTo>
                    <a:pt x="2018437" y="2583319"/>
                  </a:lnTo>
                  <a:lnTo>
                    <a:pt x="3310096" y="1291662"/>
                  </a:lnTo>
                  <a:lnTo>
                    <a:pt x="2018437" y="0"/>
                  </a:lnTo>
                  <a:close/>
                </a:path>
              </a:pathLst>
            </a:custGeom>
            <a:solidFill>
              <a:srgbClr val="2A9FB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667419" y="4267708"/>
            <a:ext cx="9842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2800" b="1" spc="-3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ro</a:t>
            </a:r>
            <a:r>
              <a:rPr sz="28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2800" b="1" spc="-2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13165" y="3833751"/>
            <a:ext cx="3912870" cy="1233805"/>
          </a:xfrm>
          <a:prstGeom prst="rect">
            <a:avLst/>
          </a:prstGeom>
          <a:solidFill>
            <a:srgbClr val="9BC850"/>
          </a:solidFill>
        </p:spPr>
        <p:txBody>
          <a:bodyPr vert="horz" wrap="square" lIns="0" tIns="391795" rIns="0" bIns="0" rtlCol="0">
            <a:spAutoFit/>
          </a:bodyPr>
          <a:lstStyle/>
          <a:p>
            <a:pPr marL="182245">
              <a:lnSpc>
                <a:spcPct val="100000"/>
              </a:lnSpc>
              <a:spcBef>
                <a:spcPts val="3085"/>
              </a:spcBef>
            </a:pPr>
            <a:r>
              <a:rPr sz="2800" b="1" spc="2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State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13165" y="5544684"/>
            <a:ext cx="3912870" cy="1233805"/>
          </a:xfrm>
          <a:prstGeom prst="rect">
            <a:avLst/>
          </a:prstGeom>
          <a:solidFill>
            <a:srgbClr val="9BC850"/>
          </a:solidFill>
        </p:spPr>
        <p:txBody>
          <a:bodyPr vert="horz" wrap="square" lIns="0" tIns="390525" rIns="0" bIns="0" rtlCol="0">
            <a:spAutoFit/>
          </a:bodyPr>
          <a:lstStyle/>
          <a:p>
            <a:pPr marL="182245">
              <a:lnSpc>
                <a:spcPct val="100000"/>
              </a:lnSpc>
              <a:spcBef>
                <a:spcPts val="3075"/>
              </a:spcBef>
            </a:pPr>
            <a:r>
              <a:rPr sz="2800" b="1" spc="-3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Returns</a:t>
            </a:r>
            <a:r>
              <a:rPr sz="2800" b="1" spc="-8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spc="-1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jsx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98626" y="8048244"/>
            <a:ext cx="55194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&lt;Component</a:t>
            </a:r>
            <a:r>
              <a:rPr sz="3200" b="1" spc="-10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2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prop="value"/&gt;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67834" y="754380"/>
            <a:ext cx="415226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0" dirty="0"/>
              <a:t>C</a:t>
            </a:r>
            <a:r>
              <a:rPr spc="35" dirty="0"/>
              <a:t>o</a:t>
            </a:r>
            <a:r>
              <a:rPr spc="-10" dirty="0"/>
              <a:t>m</a:t>
            </a:r>
            <a:r>
              <a:rPr spc="215" dirty="0"/>
              <a:t>p</a:t>
            </a:r>
            <a:r>
              <a:rPr spc="55" dirty="0"/>
              <a:t>o</a:t>
            </a:r>
            <a:r>
              <a:rPr spc="105" dirty="0"/>
              <a:t>n</a:t>
            </a:r>
            <a:r>
              <a:rPr spc="20" dirty="0"/>
              <a:t>e</a:t>
            </a:r>
            <a:r>
              <a:rPr spc="105" dirty="0"/>
              <a:t>n</a:t>
            </a:r>
            <a:r>
              <a:rPr spc="370" dirty="0"/>
              <a:t>t</a:t>
            </a:r>
            <a:r>
              <a:rPr spc="-250" dirty="0"/>
              <a:t>s</a:t>
            </a:r>
            <a:endParaRPr spc="-250" dirty="0"/>
          </a:p>
        </p:txBody>
      </p:sp>
      <p:sp>
        <p:nvSpPr>
          <p:cNvPr id="3" name="object 3"/>
          <p:cNvSpPr txBox="1"/>
          <p:nvPr/>
        </p:nvSpPr>
        <p:spPr>
          <a:xfrm>
            <a:off x="9481322" y="3064476"/>
            <a:ext cx="7549515" cy="5008880"/>
          </a:xfrm>
          <a:prstGeom prst="rect">
            <a:avLst/>
          </a:prstGeom>
          <a:solidFill>
            <a:srgbClr val="E5E5E5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53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53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35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</a:pPr>
            <a:r>
              <a:rPr sz="3800" b="1" spc="-12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Class</a:t>
            </a:r>
            <a:endParaRPr sz="3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57300" y="3064476"/>
            <a:ext cx="7549515" cy="5008880"/>
          </a:xfrm>
          <a:prstGeom prst="rect">
            <a:avLst/>
          </a:prstGeom>
          <a:solidFill>
            <a:srgbClr val="E5E5E5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53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53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35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</a:pPr>
            <a:r>
              <a:rPr sz="3800" b="1" spc="-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Function</a:t>
            </a:r>
            <a:endParaRPr sz="3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96416" y="4281932"/>
            <a:ext cx="4342130" cy="16744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69215">
              <a:lnSpc>
                <a:spcPct val="100000"/>
              </a:lnSpc>
              <a:spcBef>
                <a:spcPts val="75"/>
              </a:spcBef>
            </a:pPr>
            <a:r>
              <a:rPr sz="5400" spc="-30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Why</a:t>
            </a:r>
            <a:r>
              <a:rPr sz="5400" spc="-204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400" spc="80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Function </a:t>
            </a:r>
            <a:r>
              <a:rPr sz="5400" spc="-1420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400" spc="20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5400" spc="55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5400" spc="-20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m</a:t>
            </a:r>
            <a:r>
              <a:rPr sz="5400" spc="200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5400" spc="55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5400" spc="105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5400" spc="20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5400" spc="105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5400" spc="365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5400" spc="-295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s?</a:t>
            </a:r>
            <a:endParaRPr sz="54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14925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Complexities</a:t>
            </a:r>
            <a:r>
              <a:rPr spc="-65" dirty="0"/>
              <a:t> </a:t>
            </a:r>
            <a:r>
              <a:rPr spc="-20" dirty="0"/>
              <a:t>around</a:t>
            </a:r>
            <a:r>
              <a:rPr spc="-65" dirty="0"/>
              <a:t> </a:t>
            </a:r>
            <a:r>
              <a:rPr spc="100" dirty="0"/>
              <a:t>the</a:t>
            </a:r>
            <a:r>
              <a:rPr spc="-60" dirty="0"/>
              <a:t> </a:t>
            </a:r>
            <a:r>
              <a:rPr spc="-50" dirty="0"/>
              <a:t>use</a:t>
            </a:r>
            <a:r>
              <a:rPr spc="-65" dirty="0"/>
              <a:t> </a:t>
            </a:r>
            <a:r>
              <a:rPr spc="10" dirty="0"/>
              <a:t>of</a:t>
            </a:r>
            <a:r>
              <a:rPr spc="-55" dirty="0"/>
              <a:t> </a:t>
            </a:r>
            <a:r>
              <a:rPr spc="-95" dirty="0"/>
              <a:t>classes</a:t>
            </a:r>
            <a:endParaRPr spc="-95" dirty="0"/>
          </a:p>
        </p:txBody>
      </p:sp>
      <p:sp>
        <p:nvSpPr>
          <p:cNvPr id="4" name="object 4"/>
          <p:cNvSpPr txBox="1"/>
          <p:nvPr/>
        </p:nvSpPr>
        <p:spPr>
          <a:xfrm>
            <a:off x="7682865" y="4761484"/>
            <a:ext cx="9040495" cy="15862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3175">
              <a:lnSpc>
                <a:spcPct val="101000"/>
              </a:lnSpc>
              <a:spcBef>
                <a:spcPts val="75"/>
              </a:spcBef>
            </a:pPr>
            <a:r>
              <a:rPr sz="3400" b="1" spc="-3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Functions</a:t>
            </a:r>
            <a:r>
              <a:rPr sz="3400" b="1" spc="-7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4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3400" b="1" spc="-6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1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combination</a:t>
            </a:r>
            <a:r>
              <a:rPr sz="3400" b="1" spc="-7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4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with</a:t>
            </a:r>
            <a:r>
              <a:rPr sz="3400" b="1" spc="-6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10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hooks</a:t>
            </a:r>
            <a:r>
              <a:rPr sz="3400" b="1" spc="-6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2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enable </a:t>
            </a:r>
            <a:r>
              <a:rPr sz="3400" b="1" spc="-93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straightforward </a:t>
            </a:r>
            <a:r>
              <a:rPr sz="3400" b="1" spc="-1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components </a:t>
            </a:r>
            <a:r>
              <a:rPr sz="3400" b="1" spc="2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creating </a:t>
            </a:r>
            <a:r>
              <a:rPr sz="3400" b="1" spc="2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structured</a:t>
            </a:r>
            <a:r>
              <a:rPr sz="3400" b="1" spc="-6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6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apps</a:t>
            </a:r>
            <a:endParaRPr sz="3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48831" y="3583940"/>
            <a:ext cx="11590655" cy="304927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75"/>
              </a:spcBef>
            </a:pPr>
            <a:r>
              <a:rPr sz="6600" dirty="0">
                <a:solidFill>
                  <a:srgbClr val="FFFFFF"/>
                </a:solidFill>
              </a:rPr>
              <a:t>React</a:t>
            </a:r>
            <a:r>
              <a:rPr sz="6600" spc="-160" dirty="0">
                <a:solidFill>
                  <a:srgbClr val="FFFFFF"/>
                </a:solidFill>
              </a:rPr>
              <a:t> </a:t>
            </a:r>
            <a:r>
              <a:rPr sz="6600" spc="85" dirty="0">
                <a:solidFill>
                  <a:srgbClr val="FFFFFF"/>
                </a:solidFill>
              </a:rPr>
              <a:t>re-renders</a:t>
            </a:r>
            <a:r>
              <a:rPr sz="6600" spc="-160" dirty="0">
                <a:solidFill>
                  <a:srgbClr val="FFFFFF"/>
                </a:solidFill>
              </a:rPr>
              <a:t> </a:t>
            </a:r>
            <a:r>
              <a:rPr sz="6600" spc="-200" dirty="0">
                <a:solidFill>
                  <a:srgbClr val="FFFFFF"/>
                </a:solidFill>
              </a:rPr>
              <a:t>a</a:t>
            </a:r>
            <a:r>
              <a:rPr sz="6600" spc="-155" dirty="0">
                <a:solidFill>
                  <a:srgbClr val="FFFFFF"/>
                </a:solidFill>
              </a:rPr>
              <a:t> </a:t>
            </a:r>
            <a:r>
              <a:rPr sz="6600" spc="160" dirty="0">
                <a:solidFill>
                  <a:srgbClr val="FFFFFF"/>
                </a:solidFill>
              </a:rPr>
              <a:t>component </a:t>
            </a:r>
            <a:r>
              <a:rPr sz="6600" spc="-1739" dirty="0">
                <a:solidFill>
                  <a:srgbClr val="FFFFFF"/>
                </a:solidFill>
              </a:rPr>
              <a:t> </a:t>
            </a:r>
            <a:r>
              <a:rPr sz="6600" spc="25" dirty="0">
                <a:solidFill>
                  <a:srgbClr val="FFFFFF"/>
                </a:solidFill>
              </a:rPr>
              <a:t>when </a:t>
            </a:r>
            <a:r>
              <a:rPr sz="6600" spc="-200" dirty="0">
                <a:solidFill>
                  <a:srgbClr val="FFFFFF"/>
                </a:solidFill>
              </a:rPr>
              <a:t>a </a:t>
            </a:r>
            <a:r>
              <a:rPr sz="6600" spc="165" dirty="0">
                <a:solidFill>
                  <a:srgbClr val="FFFFFF"/>
                </a:solidFill>
              </a:rPr>
              <a:t>prop </a:t>
            </a:r>
            <a:r>
              <a:rPr sz="6600" spc="80" dirty="0">
                <a:solidFill>
                  <a:srgbClr val="FFFFFF"/>
                </a:solidFill>
              </a:rPr>
              <a:t>or </a:t>
            </a:r>
            <a:r>
              <a:rPr sz="6600" spc="70" dirty="0">
                <a:solidFill>
                  <a:srgbClr val="FFFFFF"/>
                </a:solidFill>
              </a:rPr>
              <a:t>state </a:t>
            </a:r>
            <a:r>
              <a:rPr sz="6600" spc="-25" dirty="0">
                <a:solidFill>
                  <a:srgbClr val="FFFFFF"/>
                </a:solidFill>
              </a:rPr>
              <a:t>value </a:t>
            </a:r>
            <a:r>
              <a:rPr sz="6600" spc="-20" dirty="0">
                <a:solidFill>
                  <a:srgbClr val="FFFFFF"/>
                </a:solidFill>
              </a:rPr>
              <a:t> </a:t>
            </a:r>
            <a:r>
              <a:rPr sz="6600" spc="35" dirty="0">
                <a:solidFill>
                  <a:srgbClr val="FFFFFF"/>
                </a:solidFill>
              </a:rPr>
              <a:t>changes</a:t>
            </a:r>
            <a:endParaRPr sz="66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45152" y="3583940"/>
            <a:ext cx="10997565" cy="304927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75"/>
              </a:spcBef>
            </a:pPr>
            <a:r>
              <a:rPr sz="6600" spc="-365" dirty="0">
                <a:solidFill>
                  <a:srgbClr val="FFFFFF"/>
                </a:solidFill>
              </a:rPr>
              <a:t>A</a:t>
            </a:r>
            <a:r>
              <a:rPr sz="6600" spc="-160" dirty="0">
                <a:solidFill>
                  <a:srgbClr val="FFFFFF"/>
                </a:solidFill>
              </a:rPr>
              <a:t> </a:t>
            </a:r>
            <a:r>
              <a:rPr sz="6600" spc="135" dirty="0">
                <a:solidFill>
                  <a:srgbClr val="FFFFFF"/>
                </a:solidFill>
              </a:rPr>
              <a:t>h</a:t>
            </a:r>
            <a:r>
              <a:rPr sz="6600" spc="65" dirty="0">
                <a:solidFill>
                  <a:srgbClr val="FFFFFF"/>
                </a:solidFill>
              </a:rPr>
              <a:t>oo</a:t>
            </a:r>
            <a:r>
              <a:rPr sz="6600" spc="-295" dirty="0">
                <a:solidFill>
                  <a:srgbClr val="FFFFFF"/>
                </a:solidFill>
              </a:rPr>
              <a:t>k</a:t>
            </a:r>
            <a:r>
              <a:rPr sz="6600" spc="-155" dirty="0">
                <a:solidFill>
                  <a:srgbClr val="FFFFFF"/>
                </a:solidFill>
              </a:rPr>
              <a:t> </a:t>
            </a:r>
            <a:r>
              <a:rPr sz="6600" spc="-35" dirty="0">
                <a:solidFill>
                  <a:srgbClr val="FFFFFF"/>
                </a:solidFill>
              </a:rPr>
              <a:t>le</a:t>
            </a:r>
            <a:r>
              <a:rPr sz="6600" spc="445" dirty="0">
                <a:solidFill>
                  <a:srgbClr val="FFFFFF"/>
                </a:solidFill>
              </a:rPr>
              <a:t>t</a:t>
            </a:r>
            <a:r>
              <a:rPr sz="6600" spc="-295" dirty="0">
                <a:solidFill>
                  <a:srgbClr val="FFFFFF"/>
                </a:solidFill>
              </a:rPr>
              <a:t>s</a:t>
            </a:r>
            <a:r>
              <a:rPr sz="6600" spc="-155" dirty="0">
                <a:solidFill>
                  <a:srgbClr val="FFFFFF"/>
                </a:solidFill>
              </a:rPr>
              <a:t> </a:t>
            </a:r>
            <a:r>
              <a:rPr sz="6600" spc="-30" dirty="0">
                <a:solidFill>
                  <a:srgbClr val="FFFFFF"/>
                </a:solidFill>
              </a:rPr>
              <a:t>y</a:t>
            </a:r>
            <a:r>
              <a:rPr sz="6600" spc="65" dirty="0">
                <a:solidFill>
                  <a:srgbClr val="FFFFFF"/>
                </a:solidFill>
              </a:rPr>
              <a:t>o</a:t>
            </a:r>
            <a:r>
              <a:rPr sz="6600" spc="175" dirty="0">
                <a:solidFill>
                  <a:srgbClr val="FFFFFF"/>
                </a:solidFill>
              </a:rPr>
              <a:t>u</a:t>
            </a:r>
            <a:r>
              <a:rPr sz="6600" spc="-155" dirty="0">
                <a:solidFill>
                  <a:srgbClr val="FFFFFF"/>
                </a:solidFill>
              </a:rPr>
              <a:t> </a:t>
            </a:r>
            <a:r>
              <a:rPr sz="6600" spc="135" dirty="0">
                <a:solidFill>
                  <a:srgbClr val="FFFFFF"/>
                </a:solidFill>
              </a:rPr>
              <a:t>h</a:t>
            </a:r>
            <a:r>
              <a:rPr sz="6600" spc="65" dirty="0">
                <a:solidFill>
                  <a:srgbClr val="FFFFFF"/>
                </a:solidFill>
              </a:rPr>
              <a:t>oo</a:t>
            </a:r>
            <a:r>
              <a:rPr sz="6600" spc="-295" dirty="0">
                <a:solidFill>
                  <a:srgbClr val="FFFFFF"/>
                </a:solidFill>
              </a:rPr>
              <a:t>k</a:t>
            </a:r>
            <a:r>
              <a:rPr sz="6600" spc="-155" dirty="0">
                <a:solidFill>
                  <a:srgbClr val="FFFFFF"/>
                </a:solidFill>
              </a:rPr>
              <a:t> </a:t>
            </a:r>
            <a:r>
              <a:rPr sz="6600" spc="20" dirty="0">
                <a:solidFill>
                  <a:srgbClr val="FFFFFF"/>
                </a:solidFill>
              </a:rPr>
              <a:t>in</a:t>
            </a:r>
            <a:r>
              <a:rPr sz="6600" spc="445" dirty="0">
                <a:solidFill>
                  <a:srgbClr val="FFFFFF"/>
                </a:solidFill>
              </a:rPr>
              <a:t>t</a:t>
            </a:r>
            <a:r>
              <a:rPr sz="6600" spc="40" dirty="0">
                <a:solidFill>
                  <a:srgbClr val="FFFFFF"/>
                </a:solidFill>
              </a:rPr>
              <a:t>o  </a:t>
            </a:r>
            <a:r>
              <a:rPr sz="6600" spc="-95" dirty="0">
                <a:solidFill>
                  <a:srgbClr val="FFFFFF"/>
                </a:solidFill>
              </a:rPr>
              <a:t>React’s</a:t>
            </a:r>
            <a:r>
              <a:rPr sz="6600" spc="-165" dirty="0">
                <a:solidFill>
                  <a:srgbClr val="FFFFFF"/>
                </a:solidFill>
              </a:rPr>
              <a:t> </a:t>
            </a:r>
            <a:r>
              <a:rPr sz="6600" spc="15" dirty="0">
                <a:solidFill>
                  <a:srgbClr val="FFFFFF"/>
                </a:solidFill>
              </a:rPr>
              <a:t>internals</a:t>
            </a:r>
            <a:r>
              <a:rPr sz="6600" spc="-165" dirty="0">
                <a:solidFill>
                  <a:srgbClr val="FFFFFF"/>
                </a:solidFill>
              </a:rPr>
              <a:t> </a:t>
            </a:r>
            <a:r>
              <a:rPr sz="6600" spc="20" dirty="0">
                <a:solidFill>
                  <a:srgbClr val="FFFFFF"/>
                </a:solidFill>
              </a:rPr>
              <a:t>in</a:t>
            </a:r>
            <a:r>
              <a:rPr sz="6600" spc="-155" dirty="0">
                <a:solidFill>
                  <a:srgbClr val="FFFFFF"/>
                </a:solidFill>
              </a:rPr>
              <a:t> </a:t>
            </a:r>
            <a:r>
              <a:rPr sz="6600" spc="-200" dirty="0">
                <a:solidFill>
                  <a:srgbClr val="FFFFFF"/>
                </a:solidFill>
              </a:rPr>
              <a:t>a</a:t>
            </a:r>
            <a:r>
              <a:rPr sz="6600" spc="-160" dirty="0">
                <a:solidFill>
                  <a:srgbClr val="FFFFFF"/>
                </a:solidFill>
              </a:rPr>
              <a:t> </a:t>
            </a:r>
            <a:r>
              <a:rPr sz="6600" spc="190" dirty="0">
                <a:solidFill>
                  <a:srgbClr val="FFFFFF"/>
                </a:solidFill>
              </a:rPr>
              <a:t>function </a:t>
            </a:r>
            <a:r>
              <a:rPr sz="6600" spc="-1735" dirty="0">
                <a:solidFill>
                  <a:srgbClr val="FFFFFF"/>
                </a:solidFill>
              </a:rPr>
              <a:t> </a:t>
            </a:r>
            <a:r>
              <a:rPr sz="6600" spc="70" dirty="0">
                <a:solidFill>
                  <a:srgbClr val="FFFFFF"/>
                </a:solidFill>
              </a:rPr>
              <a:t>component.</a:t>
            </a:r>
            <a:endParaRPr sz="66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21500" y="754380"/>
            <a:ext cx="444500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0" dirty="0"/>
              <a:t>A</a:t>
            </a:r>
            <a:r>
              <a:rPr spc="-130" dirty="0"/>
              <a:t> </a:t>
            </a:r>
            <a:r>
              <a:rPr spc="40" dirty="0"/>
              <a:t>C</a:t>
            </a:r>
            <a:r>
              <a:rPr spc="35" dirty="0"/>
              <a:t>o</a:t>
            </a:r>
            <a:r>
              <a:rPr spc="-10" dirty="0"/>
              <a:t>m</a:t>
            </a:r>
            <a:r>
              <a:rPr spc="215" dirty="0"/>
              <a:t>p</a:t>
            </a:r>
            <a:r>
              <a:rPr spc="55" dirty="0"/>
              <a:t>o</a:t>
            </a:r>
            <a:r>
              <a:rPr spc="105" dirty="0"/>
              <a:t>n</a:t>
            </a:r>
            <a:r>
              <a:rPr spc="20" dirty="0"/>
              <a:t>e</a:t>
            </a:r>
            <a:r>
              <a:rPr spc="105" dirty="0"/>
              <a:t>n</a:t>
            </a:r>
            <a:r>
              <a:rPr spc="445" dirty="0"/>
              <a:t>t</a:t>
            </a:r>
            <a:endParaRPr spc="445" dirty="0"/>
          </a:p>
        </p:txBody>
      </p:sp>
      <p:grpSp>
        <p:nvGrpSpPr>
          <p:cNvPr id="3" name="object 3"/>
          <p:cNvGrpSpPr/>
          <p:nvPr/>
        </p:nvGrpSpPr>
        <p:grpSpPr>
          <a:xfrm>
            <a:off x="4827412" y="2931284"/>
            <a:ext cx="8633460" cy="4648200"/>
            <a:chOff x="4827412" y="2931284"/>
            <a:chExt cx="8633460" cy="4648200"/>
          </a:xfrm>
        </p:grpSpPr>
        <p:sp>
          <p:nvSpPr>
            <p:cNvPr id="4" name="object 4"/>
            <p:cNvSpPr/>
            <p:nvPr/>
          </p:nvSpPr>
          <p:spPr>
            <a:xfrm>
              <a:off x="7478317" y="2931284"/>
              <a:ext cx="5982335" cy="4648200"/>
            </a:xfrm>
            <a:custGeom>
              <a:avLst/>
              <a:gdLst/>
              <a:ahLst/>
              <a:cxnLst/>
              <a:rect l="l" t="t" r="r" b="b"/>
              <a:pathLst>
                <a:path w="5982334" h="4648200">
                  <a:moveTo>
                    <a:pt x="5982272" y="0"/>
                  </a:moveTo>
                  <a:lnTo>
                    <a:pt x="0" y="0"/>
                  </a:lnTo>
                  <a:lnTo>
                    <a:pt x="0" y="4647718"/>
                  </a:lnTo>
                  <a:lnTo>
                    <a:pt x="5982272" y="4647718"/>
                  </a:lnTo>
                  <a:lnTo>
                    <a:pt x="5982272" y="0"/>
                  </a:lnTo>
                  <a:close/>
                </a:path>
              </a:pathLst>
            </a:custGeom>
            <a:solidFill>
              <a:srgbClr val="A62E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827412" y="3213304"/>
              <a:ext cx="3310254" cy="2583815"/>
            </a:xfrm>
            <a:custGeom>
              <a:avLst/>
              <a:gdLst/>
              <a:ahLst/>
              <a:cxnLst/>
              <a:rect l="l" t="t" r="r" b="b"/>
              <a:pathLst>
                <a:path w="3310254" h="2583815">
                  <a:moveTo>
                    <a:pt x="2018437" y="0"/>
                  </a:moveTo>
                  <a:lnTo>
                    <a:pt x="2018437" y="645831"/>
                  </a:lnTo>
                  <a:lnTo>
                    <a:pt x="0" y="645831"/>
                  </a:lnTo>
                  <a:lnTo>
                    <a:pt x="0" y="1937489"/>
                  </a:lnTo>
                  <a:lnTo>
                    <a:pt x="2018437" y="1937489"/>
                  </a:lnTo>
                  <a:lnTo>
                    <a:pt x="2018437" y="2583319"/>
                  </a:lnTo>
                  <a:lnTo>
                    <a:pt x="3310096" y="1291662"/>
                  </a:lnTo>
                  <a:lnTo>
                    <a:pt x="2018437" y="0"/>
                  </a:lnTo>
                  <a:close/>
                </a:path>
              </a:pathLst>
            </a:custGeom>
            <a:solidFill>
              <a:srgbClr val="2A9FB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667419" y="4267708"/>
            <a:ext cx="9842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2800" b="1" spc="-3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ro</a:t>
            </a:r>
            <a:r>
              <a:rPr sz="28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2800" b="1" spc="-2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13165" y="3833751"/>
            <a:ext cx="3912870" cy="1233805"/>
          </a:xfrm>
          <a:prstGeom prst="rect">
            <a:avLst/>
          </a:prstGeom>
          <a:solidFill>
            <a:srgbClr val="9BC850"/>
          </a:solidFill>
        </p:spPr>
        <p:txBody>
          <a:bodyPr vert="horz" wrap="square" lIns="0" tIns="391795" rIns="0" bIns="0" rtlCol="0">
            <a:spAutoFit/>
          </a:bodyPr>
          <a:lstStyle/>
          <a:p>
            <a:pPr marL="182245">
              <a:lnSpc>
                <a:spcPct val="100000"/>
              </a:lnSpc>
              <a:spcBef>
                <a:spcPts val="3085"/>
              </a:spcBef>
            </a:pPr>
            <a:r>
              <a:rPr sz="2800" b="1" spc="2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State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13165" y="5544684"/>
            <a:ext cx="3912870" cy="1233805"/>
          </a:xfrm>
          <a:prstGeom prst="rect">
            <a:avLst/>
          </a:prstGeom>
          <a:solidFill>
            <a:srgbClr val="9BC850"/>
          </a:solidFill>
        </p:spPr>
        <p:txBody>
          <a:bodyPr vert="horz" wrap="square" lIns="0" tIns="390525" rIns="0" bIns="0" rtlCol="0">
            <a:spAutoFit/>
          </a:bodyPr>
          <a:lstStyle/>
          <a:p>
            <a:pPr marL="182245">
              <a:lnSpc>
                <a:spcPct val="100000"/>
              </a:lnSpc>
              <a:spcBef>
                <a:spcPts val="3075"/>
              </a:spcBef>
            </a:pPr>
            <a:r>
              <a:rPr sz="2800" b="1" spc="-3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Returns</a:t>
            </a:r>
            <a:r>
              <a:rPr sz="2800" b="1" spc="-8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spc="-1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jsx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7171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2336</Words>
  <Application>WPS Presentation</Application>
  <PresentationFormat>On-screen Show (4:3)</PresentationFormat>
  <Paragraphs>308</Paragraphs>
  <Slides>28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28</vt:i4>
      </vt:variant>
    </vt:vector>
  </HeadingPairs>
  <TitlesOfParts>
    <vt:vector size="45" baseType="lpstr">
      <vt:lpstr>Arial</vt:lpstr>
      <vt:lpstr>SimSun</vt:lpstr>
      <vt:lpstr>Wingdings</vt:lpstr>
      <vt:lpstr>Microsoft Sans Serif</vt:lpstr>
      <vt:lpstr>Arial</vt:lpstr>
      <vt:lpstr>Times New Roman</vt:lpstr>
      <vt:lpstr>Consolas</vt:lpstr>
      <vt:lpstr>Microsoft YaHei</vt:lpstr>
      <vt:lpstr>Arial Unicode MS</vt:lpstr>
      <vt:lpstr>Calibri</vt:lpstr>
      <vt:lpstr>Office Theme</vt:lpstr>
      <vt:lpstr>Paint.Picture</vt:lpstr>
      <vt:lpstr>Paint.Picture</vt:lpstr>
      <vt:lpstr>Paint.Picture</vt:lpstr>
      <vt:lpstr>Paint.Picture</vt:lpstr>
      <vt:lpstr>Paint.Picture</vt:lpstr>
      <vt:lpstr>Paint.Picture</vt:lpstr>
      <vt:lpstr>Components</vt:lpstr>
      <vt:lpstr>Kinds of components  Component anatomy  Hooks</vt:lpstr>
      <vt:lpstr>PowerPoint 演示文稿</vt:lpstr>
      <vt:lpstr>A Component</vt:lpstr>
      <vt:lpstr>Components</vt:lpstr>
      <vt:lpstr>Complexities around the use of classes</vt:lpstr>
      <vt:lpstr>React re-renders a component  when a prop or state value  changes</vt:lpstr>
      <vt:lpstr>A hook lets you hook into  React’s internals in a function  component.</vt:lpstr>
      <vt:lpstr>A Component</vt:lpstr>
      <vt:lpstr>PowerPoint 演示文稿</vt:lpstr>
      <vt:lpstr>Router</vt:lpstr>
      <vt:lpstr>Router</vt:lpstr>
      <vt:lpstr>Router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key</vt:lpstr>
      <vt:lpstr>PowerPoint 演示文稿</vt:lpstr>
      <vt:lpstr>key</vt:lpstr>
      <vt:lpstr>The Order of Routes</vt:lpstr>
      <vt:lpstr>The Order of Routes</vt:lpstr>
      <vt:lpstr>The Order of Routes</vt:lpstr>
      <vt:lpstr>The Order of Routes</vt:lpstr>
      <vt:lpstr>The Order of Routes</vt:lpstr>
      <vt:lpstr>PowerPoint 演示文稿</vt:lpstr>
      <vt:lpstr>Props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Components</dc:title>
  <dc:creator/>
  <cp:lastModifiedBy>Steve Sam</cp:lastModifiedBy>
  <cp:revision>6</cp:revision>
  <dcterms:created xsi:type="dcterms:W3CDTF">2022-05-15T06:43:06Z</dcterms:created>
  <dcterms:modified xsi:type="dcterms:W3CDTF">2022-05-15T08:06:40Z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2021-07-06T05:30:00Z</vt:filetime>
  </property>
  <property fmtid="{D5CDD505-2E9C-101B-9397-08002B2CF9AE}" pid="3" name="LastSaved">
    <vt:filetime>2022-05-15T05:30:00Z</vt:filetime>
  </property>
  <property fmtid="{D5CDD505-2E9C-101B-9397-08002B2CF9AE}" pid="4" name="ICV">
    <vt:lpwstr>1792CC08272948A78B8C11A76ACF0B12</vt:lpwstr>
  </property>
  <property fmtid="{D5CDD505-2E9C-101B-9397-08002B2CF9AE}" pid="5" name="KSOProductBuildVer">
    <vt:lpwstr>1033-11.2.0.11130</vt:lpwstr>
  </property>
</Properties>
</file>